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layout3.xml" ContentType="application/vnd.openxmlformats-officedocument.drawingml.diagramLayout+xml"/>
  <Override PartName="/ppt/notesSlides/notesSlide30.xml" ContentType="application/vnd.openxmlformats-officedocument.presentationml.notesSlide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colors2.xml" ContentType="application/vnd.openxmlformats-officedocument.drawingml.diagramColors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6" r:id="rId2"/>
    <p:sldId id="307" r:id="rId3"/>
    <p:sldId id="260" r:id="rId4"/>
    <p:sldId id="341" r:id="rId5"/>
    <p:sldId id="340" r:id="rId6"/>
    <p:sldId id="338" r:id="rId7"/>
    <p:sldId id="408" r:id="rId8"/>
    <p:sldId id="409" r:id="rId9"/>
    <p:sldId id="393" r:id="rId10"/>
    <p:sldId id="392" r:id="rId11"/>
    <p:sldId id="406" r:id="rId12"/>
    <p:sldId id="404" r:id="rId13"/>
    <p:sldId id="413" r:id="rId14"/>
    <p:sldId id="436" r:id="rId15"/>
    <p:sldId id="435" r:id="rId16"/>
    <p:sldId id="415" r:id="rId17"/>
    <p:sldId id="414" r:id="rId18"/>
    <p:sldId id="396" r:id="rId19"/>
    <p:sldId id="432" r:id="rId20"/>
    <p:sldId id="433" r:id="rId21"/>
    <p:sldId id="429" r:id="rId22"/>
    <p:sldId id="430" r:id="rId23"/>
    <p:sldId id="428" r:id="rId24"/>
    <p:sldId id="431" r:id="rId25"/>
    <p:sldId id="410" r:id="rId26"/>
    <p:sldId id="375" r:id="rId27"/>
    <p:sldId id="344" r:id="rId28"/>
    <p:sldId id="277" r:id="rId29"/>
    <p:sldId id="327" r:id="rId30"/>
    <p:sldId id="309" r:id="rId31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E46C0A"/>
    <a:srgbClr val="CCFF66"/>
    <a:srgbClr val="FFCC00"/>
    <a:srgbClr val="99CC00"/>
    <a:srgbClr val="CCCC00"/>
    <a:srgbClr val="CC00CC"/>
    <a:srgbClr val="CCFF33"/>
    <a:srgbClr val="FFFF66"/>
    <a:srgbClr val="0D0D0D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67" autoAdjust="0"/>
    <p:restoredTop sz="91333" autoAdjust="0"/>
  </p:normalViewPr>
  <p:slideViewPr>
    <p:cSldViewPr>
      <p:cViewPr varScale="1">
        <p:scale>
          <a:sx n="110" d="100"/>
          <a:sy n="110" d="100"/>
        </p:scale>
        <p:origin x="-996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AA8155-1476-477A-A0D4-D66E9BF570A0}" type="doc">
      <dgm:prSet loTypeId="urn:microsoft.com/office/officeart/2005/8/layout/cycle2" loCatId="cycle" qsTypeId="urn:microsoft.com/office/officeart/2005/8/quickstyle/3d6" qsCatId="3D" csTypeId="urn:microsoft.com/office/officeart/2005/8/colors/accent1_2" csCatId="accent1" phldr="1"/>
      <dgm:spPr>
        <a:scene3d>
          <a:camera prst="orthographicFront" zoom="92000"/>
          <a:lightRig rig="balanced" dir="t">
            <a:rot lat="0" lon="0" rev="12700000"/>
          </a:lightRig>
        </a:scene3d>
      </dgm:spPr>
      <dgm:t>
        <a:bodyPr/>
        <a:lstStyle/>
        <a:p>
          <a:endParaRPr lang="pt-BR"/>
        </a:p>
      </dgm:t>
    </dgm:pt>
    <dgm:pt modelId="{6AB57945-21FE-4DAA-9267-768B26F159C8}">
      <dgm:prSet phldrT="[Text]" custT="1"/>
      <dgm:spPr>
        <a:ln>
          <a:noFill/>
        </a:ln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1</a:t>
          </a:r>
        </a:p>
        <a:p>
          <a:pPr>
            <a:lnSpc>
              <a:spcPct val="50000"/>
            </a:lnSpc>
          </a:pPr>
          <a:r>
            <a:rPr lang="pt-BR" sz="2400" dirty="0" smtClean="0"/>
            <a:t>Analisar</a:t>
          </a:r>
          <a:endParaRPr lang="pt-BR" sz="2400" dirty="0"/>
        </a:p>
      </dgm:t>
    </dgm:pt>
    <dgm:pt modelId="{E6294A2C-45CD-4992-A707-B843D657F48C}" type="parTrans" cxnId="{327226B9-CD36-4C85-B98A-89236B2FB0F3}">
      <dgm:prSet/>
      <dgm:spPr/>
      <dgm:t>
        <a:bodyPr/>
        <a:lstStyle/>
        <a:p>
          <a:endParaRPr lang="pt-BR" sz="1800"/>
        </a:p>
      </dgm:t>
    </dgm:pt>
    <dgm:pt modelId="{1C746CA6-E401-45F5-93DF-FBD67BC4341E}" type="sibTrans" cxnId="{327226B9-CD36-4C85-B98A-89236B2FB0F3}">
      <dgm:prSet custT="1"/>
      <dgm:spPr/>
      <dgm:t>
        <a:bodyPr/>
        <a:lstStyle/>
        <a:p>
          <a:endParaRPr lang="pt-BR" sz="1800"/>
        </a:p>
      </dgm:t>
    </dgm:pt>
    <dgm:pt modelId="{77B7AA5D-1BAE-42CC-95E8-BC4BF3625DC5}">
      <dgm:prSet phldrT="[Text]" custT="1"/>
      <dgm:spPr>
        <a:solidFill>
          <a:srgbClr val="C00000"/>
        </a:solidFill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2</a:t>
          </a:r>
        </a:p>
        <a:p>
          <a:pPr>
            <a:lnSpc>
              <a:spcPct val="50000"/>
            </a:lnSpc>
          </a:pPr>
          <a:r>
            <a:rPr lang="pt-BR" sz="2400" dirty="0" smtClean="0"/>
            <a:t>Fazer</a:t>
          </a:r>
          <a:endParaRPr lang="pt-BR" sz="2400" dirty="0"/>
        </a:p>
      </dgm:t>
    </dgm:pt>
    <dgm:pt modelId="{CFE6635D-D486-4C0C-94B5-9F8C0468A774}" type="parTrans" cxnId="{E8F506CB-B501-4D64-88B0-AC5A528D2D91}">
      <dgm:prSet/>
      <dgm:spPr/>
      <dgm:t>
        <a:bodyPr/>
        <a:lstStyle/>
        <a:p>
          <a:endParaRPr lang="pt-BR" sz="1800"/>
        </a:p>
      </dgm:t>
    </dgm:pt>
    <dgm:pt modelId="{E87B7443-DA89-46D7-8D0F-6C1FC7607CEC}" type="sibTrans" cxnId="{E8F506CB-B501-4D64-88B0-AC5A528D2D91}">
      <dgm:prSet custT="1"/>
      <dgm:spPr/>
      <dgm:t>
        <a:bodyPr/>
        <a:lstStyle/>
        <a:p>
          <a:endParaRPr lang="pt-BR" sz="1800"/>
        </a:p>
      </dgm:t>
    </dgm:pt>
    <dgm:pt modelId="{EE59802F-1273-4CBC-BF35-501DD204D45E}">
      <dgm:prSet phldrT="[Text]" custT="1"/>
      <dgm:spPr>
        <a:solidFill>
          <a:srgbClr val="92D050"/>
        </a:solidFill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3</a:t>
          </a:r>
        </a:p>
        <a:p>
          <a:pPr>
            <a:lnSpc>
              <a:spcPct val="50000"/>
            </a:lnSpc>
          </a:pPr>
          <a:r>
            <a:rPr lang="pt-BR" sz="2400" dirty="0" smtClean="0"/>
            <a:t>Avaliar</a:t>
          </a:r>
          <a:endParaRPr lang="pt-BR" sz="2400" dirty="0"/>
        </a:p>
      </dgm:t>
    </dgm:pt>
    <dgm:pt modelId="{944BA554-EAC1-4CD5-946D-E8C22F38C592}" type="parTrans" cxnId="{0911D8B3-4DD3-45FC-9AD4-02165050BC27}">
      <dgm:prSet/>
      <dgm:spPr/>
      <dgm:t>
        <a:bodyPr/>
        <a:lstStyle/>
        <a:p>
          <a:endParaRPr lang="pt-BR" sz="1800"/>
        </a:p>
      </dgm:t>
    </dgm:pt>
    <dgm:pt modelId="{A58ABFC4-AAC2-45EE-B853-4519F882AC60}" type="sibTrans" cxnId="{0911D8B3-4DD3-45FC-9AD4-02165050BC27}">
      <dgm:prSet custT="1"/>
      <dgm:spPr/>
      <dgm:t>
        <a:bodyPr/>
        <a:lstStyle/>
        <a:p>
          <a:endParaRPr lang="pt-BR" sz="1800"/>
        </a:p>
      </dgm:t>
    </dgm:pt>
    <dgm:pt modelId="{80E5F765-8025-4925-B173-12DEA301D2D0}" type="pres">
      <dgm:prSet presAssocID="{59AA8155-1476-477A-A0D4-D66E9BF570A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D858CC63-FDA9-41B5-9BCA-E3B9BD08E6F8}" type="pres">
      <dgm:prSet presAssocID="{6AB57945-21FE-4DAA-9267-768B26F159C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E5CA4AB-B725-4832-A340-491C2A5BFE80}" type="pres">
      <dgm:prSet presAssocID="{1C746CA6-E401-45F5-93DF-FBD67BC4341E}" presName="sibTrans" presStyleLbl="sibTrans2D1" presStyleIdx="0" presStyleCnt="3"/>
      <dgm:spPr/>
      <dgm:t>
        <a:bodyPr/>
        <a:lstStyle/>
        <a:p>
          <a:endParaRPr lang="pt-BR"/>
        </a:p>
      </dgm:t>
    </dgm:pt>
    <dgm:pt modelId="{91B85A1E-F11D-439A-ABF6-94584336FE97}" type="pres">
      <dgm:prSet presAssocID="{1C746CA6-E401-45F5-93DF-FBD67BC4341E}" presName="connectorText" presStyleLbl="sibTrans2D1" presStyleIdx="0" presStyleCnt="3"/>
      <dgm:spPr/>
      <dgm:t>
        <a:bodyPr/>
        <a:lstStyle/>
        <a:p>
          <a:endParaRPr lang="pt-BR"/>
        </a:p>
      </dgm:t>
    </dgm:pt>
    <dgm:pt modelId="{A0796FFE-2FFC-4350-AAFC-0721538956C7}" type="pres">
      <dgm:prSet presAssocID="{77B7AA5D-1BAE-42CC-95E8-BC4BF3625DC5}" presName="node" presStyleLbl="node1" presStyleIdx="1" presStyleCnt="3" custRadScaleRad="100738" custRadScaleInc="-40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41BA88B-D09A-4C67-A21F-80E557512446}" type="pres">
      <dgm:prSet presAssocID="{E87B7443-DA89-46D7-8D0F-6C1FC7607CEC}" presName="sibTrans" presStyleLbl="sibTrans2D1" presStyleIdx="1" presStyleCnt="3"/>
      <dgm:spPr/>
      <dgm:t>
        <a:bodyPr/>
        <a:lstStyle/>
        <a:p>
          <a:endParaRPr lang="pt-BR"/>
        </a:p>
      </dgm:t>
    </dgm:pt>
    <dgm:pt modelId="{53AB4AD5-A91F-4291-A4D0-400A7C74566A}" type="pres">
      <dgm:prSet presAssocID="{E87B7443-DA89-46D7-8D0F-6C1FC7607CEC}" presName="connectorText" presStyleLbl="sibTrans2D1" presStyleIdx="1" presStyleCnt="3"/>
      <dgm:spPr/>
      <dgm:t>
        <a:bodyPr/>
        <a:lstStyle/>
        <a:p>
          <a:endParaRPr lang="pt-BR"/>
        </a:p>
      </dgm:t>
    </dgm:pt>
    <dgm:pt modelId="{CDF8E9C6-2A98-4F42-9BB1-17609B27AF5A}" type="pres">
      <dgm:prSet presAssocID="{EE59802F-1273-4CBC-BF35-501DD204D45E}" presName="node" presStyleLbl="node1" presStyleIdx="2" presStyleCnt="3" custRadScaleRad="100738" custRadScaleInc="40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199CF01-4175-469D-A610-F8A51354E279}" type="pres">
      <dgm:prSet presAssocID="{A58ABFC4-AAC2-45EE-B853-4519F882AC60}" presName="sibTrans" presStyleLbl="sibTrans2D1" presStyleIdx="2" presStyleCnt="3"/>
      <dgm:spPr/>
      <dgm:t>
        <a:bodyPr/>
        <a:lstStyle/>
        <a:p>
          <a:endParaRPr lang="pt-BR"/>
        </a:p>
      </dgm:t>
    </dgm:pt>
    <dgm:pt modelId="{D0EA0D1C-DC38-446D-B7A9-00CA0B700E95}" type="pres">
      <dgm:prSet presAssocID="{A58ABFC4-AAC2-45EE-B853-4519F882AC60}" presName="connectorText" presStyleLbl="sibTrans2D1" presStyleIdx="2" presStyleCnt="3"/>
      <dgm:spPr/>
      <dgm:t>
        <a:bodyPr/>
        <a:lstStyle/>
        <a:p>
          <a:endParaRPr lang="pt-BR"/>
        </a:p>
      </dgm:t>
    </dgm:pt>
  </dgm:ptLst>
  <dgm:cxnLst>
    <dgm:cxn modelId="{0911D8B3-4DD3-45FC-9AD4-02165050BC27}" srcId="{59AA8155-1476-477A-A0D4-D66E9BF570A0}" destId="{EE59802F-1273-4CBC-BF35-501DD204D45E}" srcOrd="2" destOrd="0" parTransId="{944BA554-EAC1-4CD5-946D-E8C22F38C592}" sibTransId="{A58ABFC4-AAC2-45EE-B853-4519F882AC60}"/>
    <dgm:cxn modelId="{DB8732E1-D22E-4D0E-A63C-CA9FFD05A087}" type="presOf" srcId="{E87B7443-DA89-46D7-8D0F-6C1FC7607CEC}" destId="{D41BA88B-D09A-4C67-A21F-80E557512446}" srcOrd="0" destOrd="0" presId="urn:microsoft.com/office/officeart/2005/8/layout/cycle2"/>
    <dgm:cxn modelId="{2AA63EB6-6907-475D-80BB-9DE173A9CCF0}" type="presOf" srcId="{A58ABFC4-AAC2-45EE-B853-4519F882AC60}" destId="{5199CF01-4175-469D-A610-F8A51354E279}" srcOrd="0" destOrd="0" presId="urn:microsoft.com/office/officeart/2005/8/layout/cycle2"/>
    <dgm:cxn modelId="{327226B9-CD36-4C85-B98A-89236B2FB0F3}" srcId="{59AA8155-1476-477A-A0D4-D66E9BF570A0}" destId="{6AB57945-21FE-4DAA-9267-768B26F159C8}" srcOrd="0" destOrd="0" parTransId="{E6294A2C-45CD-4992-A707-B843D657F48C}" sibTransId="{1C746CA6-E401-45F5-93DF-FBD67BC4341E}"/>
    <dgm:cxn modelId="{7D8B8853-5541-4B8A-9DA4-0FC893364317}" type="presOf" srcId="{1C746CA6-E401-45F5-93DF-FBD67BC4341E}" destId="{6E5CA4AB-B725-4832-A340-491C2A5BFE80}" srcOrd="0" destOrd="0" presId="urn:microsoft.com/office/officeart/2005/8/layout/cycle2"/>
    <dgm:cxn modelId="{FE4FF29D-D626-4076-AB51-581A670F4A34}" type="presOf" srcId="{A58ABFC4-AAC2-45EE-B853-4519F882AC60}" destId="{D0EA0D1C-DC38-446D-B7A9-00CA0B700E95}" srcOrd="1" destOrd="0" presId="urn:microsoft.com/office/officeart/2005/8/layout/cycle2"/>
    <dgm:cxn modelId="{3D749ECC-AE77-4437-91F3-71EAC69FD5D6}" type="presOf" srcId="{1C746CA6-E401-45F5-93DF-FBD67BC4341E}" destId="{91B85A1E-F11D-439A-ABF6-94584336FE97}" srcOrd="1" destOrd="0" presId="urn:microsoft.com/office/officeart/2005/8/layout/cycle2"/>
    <dgm:cxn modelId="{B5B5F6D2-55EE-4DAF-B2C8-2E7D8712351E}" type="presOf" srcId="{E87B7443-DA89-46D7-8D0F-6C1FC7607CEC}" destId="{53AB4AD5-A91F-4291-A4D0-400A7C74566A}" srcOrd="1" destOrd="0" presId="urn:microsoft.com/office/officeart/2005/8/layout/cycle2"/>
    <dgm:cxn modelId="{B00EAB1C-8A18-4665-963C-51E4AA0E82AE}" type="presOf" srcId="{6AB57945-21FE-4DAA-9267-768B26F159C8}" destId="{D858CC63-FDA9-41B5-9BCA-E3B9BD08E6F8}" srcOrd="0" destOrd="0" presId="urn:microsoft.com/office/officeart/2005/8/layout/cycle2"/>
    <dgm:cxn modelId="{337CB01F-5C7D-4740-B03C-24A74E6B8AA6}" type="presOf" srcId="{77B7AA5D-1BAE-42CC-95E8-BC4BF3625DC5}" destId="{A0796FFE-2FFC-4350-AAFC-0721538956C7}" srcOrd="0" destOrd="0" presId="urn:microsoft.com/office/officeart/2005/8/layout/cycle2"/>
    <dgm:cxn modelId="{E8F506CB-B501-4D64-88B0-AC5A528D2D91}" srcId="{59AA8155-1476-477A-A0D4-D66E9BF570A0}" destId="{77B7AA5D-1BAE-42CC-95E8-BC4BF3625DC5}" srcOrd="1" destOrd="0" parTransId="{CFE6635D-D486-4C0C-94B5-9F8C0468A774}" sibTransId="{E87B7443-DA89-46D7-8D0F-6C1FC7607CEC}"/>
    <dgm:cxn modelId="{7540B235-76C3-49D5-A847-BF34FD769B0A}" type="presOf" srcId="{59AA8155-1476-477A-A0D4-D66E9BF570A0}" destId="{80E5F765-8025-4925-B173-12DEA301D2D0}" srcOrd="0" destOrd="0" presId="urn:microsoft.com/office/officeart/2005/8/layout/cycle2"/>
    <dgm:cxn modelId="{CEA3A991-FF89-4808-BB6D-14697EB65B83}" type="presOf" srcId="{EE59802F-1273-4CBC-BF35-501DD204D45E}" destId="{CDF8E9C6-2A98-4F42-9BB1-17609B27AF5A}" srcOrd="0" destOrd="0" presId="urn:microsoft.com/office/officeart/2005/8/layout/cycle2"/>
    <dgm:cxn modelId="{083CAFE2-6E79-4135-82F9-E92D901E8EE0}" type="presParOf" srcId="{80E5F765-8025-4925-B173-12DEA301D2D0}" destId="{D858CC63-FDA9-41B5-9BCA-E3B9BD08E6F8}" srcOrd="0" destOrd="0" presId="urn:microsoft.com/office/officeart/2005/8/layout/cycle2"/>
    <dgm:cxn modelId="{5D2682CA-A52A-4AE4-908D-0B5C2F75B64A}" type="presParOf" srcId="{80E5F765-8025-4925-B173-12DEA301D2D0}" destId="{6E5CA4AB-B725-4832-A340-491C2A5BFE80}" srcOrd="1" destOrd="0" presId="urn:microsoft.com/office/officeart/2005/8/layout/cycle2"/>
    <dgm:cxn modelId="{BA9FB72C-DD3E-4C87-AA15-10926EAF6617}" type="presParOf" srcId="{6E5CA4AB-B725-4832-A340-491C2A5BFE80}" destId="{91B85A1E-F11D-439A-ABF6-94584336FE97}" srcOrd="0" destOrd="0" presId="urn:microsoft.com/office/officeart/2005/8/layout/cycle2"/>
    <dgm:cxn modelId="{C357985F-48C6-4702-B1C4-CD7D78A412CA}" type="presParOf" srcId="{80E5F765-8025-4925-B173-12DEA301D2D0}" destId="{A0796FFE-2FFC-4350-AAFC-0721538956C7}" srcOrd="2" destOrd="0" presId="urn:microsoft.com/office/officeart/2005/8/layout/cycle2"/>
    <dgm:cxn modelId="{17F73933-4370-496F-8572-7E7BBAD7ADAD}" type="presParOf" srcId="{80E5F765-8025-4925-B173-12DEA301D2D0}" destId="{D41BA88B-D09A-4C67-A21F-80E557512446}" srcOrd="3" destOrd="0" presId="urn:microsoft.com/office/officeart/2005/8/layout/cycle2"/>
    <dgm:cxn modelId="{B925A8C2-9316-46A5-B06F-6EF35C39179C}" type="presParOf" srcId="{D41BA88B-D09A-4C67-A21F-80E557512446}" destId="{53AB4AD5-A91F-4291-A4D0-400A7C74566A}" srcOrd="0" destOrd="0" presId="urn:microsoft.com/office/officeart/2005/8/layout/cycle2"/>
    <dgm:cxn modelId="{111A9ED0-3BB3-428D-8BA7-0D3D2D1EA26A}" type="presParOf" srcId="{80E5F765-8025-4925-B173-12DEA301D2D0}" destId="{CDF8E9C6-2A98-4F42-9BB1-17609B27AF5A}" srcOrd="4" destOrd="0" presId="urn:microsoft.com/office/officeart/2005/8/layout/cycle2"/>
    <dgm:cxn modelId="{1F512B67-3609-4E11-9BBD-9B49FBF1BFC2}" type="presParOf" srcId="{80E5F765-8025-4925-B173-12DEA301D2D0}" destId="{5199CF01-4175-469D-A610-F8A51354E279}" srcOrd="5" destOrd="0" presId="urn:microsoft.com/office/officeart/2005/8/layout/cycle2"/>
    <dgm:cxn modelId="{142526C5-BD7C-4C4F-A8E6-B50AB777C8F9}" type="presParOf" srcId="{5199CF01-4175-469D-A610-F8A51354E279}" destId="{D0EA0D1C-DC38-446D-B7A9-00CA0B700E95}" srcOrd="0" destOrd="0" presId="urn:microsoft.com/office/officeart/2005/8/layout/cycle2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9AA8155-1476-477A-A0D4-D66E9BF570A0}" type="doc">
      <dgm:prSet loTypeId="urn:microsoft.com/office/officeart/2005/8/layout/cycle2" loCatId="cycle" qsTypeId="urn:microsoft.com/office/officeart/2005/8/quickstyle/3d6" qsCatId="3D" csTypeId="urn:microsoft.com/office/officeart/2005/8/colors/accent1_2" csCatId="accent1" phldr="1"/>
      <dgm:spPr>
        <a:scene3d>
          <a:camera prst="orthographicFront" zoom="92000"/>
          <a:lightRig rig="balanced" dir="t">
            <a:rot lat="0" lon="0" rev="12700000"/>
          </a:lightRig>
        </a:scene3d>
      </dgm:spPr>
      <dgm:t>
        <a:bodyPr/>
        <a:lstStyle/>
        <a:p>
          <a:endParaRPr lang="pt-BR"/>
        </a:p>
      </dgm:t>
    </dgm:pt>
    <dgm:pt modelId="{6AB57945-21FE-4DAA-9267-768B26F159C8}">
      <dgm:prSet phldrT="[Text]" custT="1"/>
      <dgm:spPr>
        <a:solidFill>
          <a:schemeClr val="bg1">
            <a:lumMod val="75000"/>
          </a:schemeClr>
        </a:solidFill>
        <a:ln w="76200">
          <a:noFill/>
        </a:ln>
        <a:effectLst/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1</a:t>
          </a:r>
        </a:p>
        <a:p>
          <a:pPr>
            <a:lnSpc>
              <a:spcPct val="50000"/>
            </a:lnSpc>
          </a:pPr>
          <a:r>
            <a:rPr lang="pt-BR" sz="2400" dirty="0" smtClean="0"/>
            <a:t>Analisar</a:t>
          </a:r>
          <a:endParaRPr lang="pt-BR" sz="2400" dirty="0"/>
        </a:p>
      </dgm:t>
    </dgm:pt>
    <dgm:pt modelId="{E6294A2C-45CD-4992-A707-B843D657F48C}" type="parTrans" cxnId="{327226B9-CD36-4C85-B98A-89236B2FB0F3}">
      <dgm:prSet/>
      <dgm:spPr/>
      <dgm:t>
        <a:bodyPr/>
        <a:lstStyle/>
        <a:p>
          <a:endParaRPr lang="pt-BR" sz="1800"/>
        </a:p>
      </dgm:t>
    </dgm:pt>
    <dgm:pt modelId="{1C746CA6-E401-45F5-93DF-FBD67BC4341E}" type="sibTrans" cxnId="{327226B9-CD36-4C85-B98A-89236B2FB0F3}">
      <dgm:prSet custT="1"/>
      <dgm:spPr/>
      <dgm:t>
        <a:bodyPr/>
        <a:lstStyle/>
        <a:p>
          <a:endParaRPr lang="pt-BR" sz="1800"/>
        </a:p>
      </dgm:t>
    </dgm:pt>
    <dgm:pt modelId="{77B7AA5D-1BAE-42CC-95E8-BC4BF3625DC5}">
      <dgm:prSet phldrT="[Text]" custT="1"/>
      <dgm:spPr>
        <a:solidFill>
          <a:schemeClr val="bg1">
            <a:lumMod val="75000"/>
          </a:schemeClr>
        </a:solidFill>
        <a:ln w="76200">
          <a:noFill/>
        </a:ln>
        <a:effectLst>
          <a:glow rad="228600">
            <a:schemeClr val="bg1">
              <a:alpha val="40000"/>
            </a:schemeClr>
          </a:glow>
        </a:effectLst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2</a:t>
          </a:r>
        </a:p>
        <a:p>
          <a:pPr>
            <a:lnSpc>
              <a:spcPct val="50000"/>
            </a:lnSpc>
          </a:pPr>
          <a:r>
            <a:rPr lang="pt-BR" sz="2400" dirty="0" smtClean="0"/>
            <a:t>Fazer</a:t>
          </a:r>
          <a:endParaRPr lang="pt-BR" sz="2400" dirty="0"/>
        </a:p>
      </dgm:t>
    </dgm:pt>
    <dgm:pt modelId="{CFE6635D-D486-4C0C-94B5-9F8C0468A774}" type="parTrans" cxnId="{E8F506CB-B501-4D64-88B0-AC5A528D2D91}">
      <dgm:prSet/>
      <dgm:spPr/>
      <dgm:t>
        <a:bodyPr/>
        <a:lstStyle/>
        <a:p>
          <a:endParaRPr lang="pt-BR" sz="1800"/>
        </a:p>
      </dgm:t>
    </dgm:pt>
    <dgm:pt modelId="{E87B7443-DA89-46D7-8D0F-6C1FC7607CEC}" type="sibTrans" cxnId="{E8F506CB-B501-4D64-88B0-AC5A528D2D91}">
      <dgm:prSet custT="1"/>
      <dgm:spPr/>
      <dgm:t>
        <a:bodyPr/>
        <a:lstStyle/>
        <a:p>
          <a:endParaRPr lang="pt-BR" sz="1800"/>
        </a:p>
      </dgm:t>
    </dgm:pt>
    <dgm:pt modelId="{EE59802F-1273-4CBC-BF35-501DD204D45E}">
      <dgm:prSet phldrT="[Text]" custT="1"/>
      <dgm:spPr>
        <a:solidFill>
          <a:srgbClr val="00FF00"/>
        </a:solidFill>
        <a:ln w="76200">
          <a:solidFill>
            <a:srgbClr val="FFFF00"/>
          </a:solidFill>
        </a:ln>
        <a:effectLst>
          <a:glow rad="228600">
            <a:schemeClr val="bg1">
              <a:alpha val="40000"/>
            </a:schemeClr>
          </a:glow>
        </a:effectLst>
      </dgm:spPr>
      <dgm:t>
        <a:bodyPr/>
        <a:lstStyle/>
        <a:p>
          <a:pPr>
            <a:lnSpc>
              <a:spcPct val="50000"/>
            </a:lnSpc>
          </a:pPr>
          <a:r>
            <a:rPr lang="pt-BR" sz="3200" b="1" dirty="0" smtClean="0"/>
            <a:t>3</a:t>
          </a:r>
        </a:p>
        <a:p>
          <a:pPr>
            <a:lnSpc>
              <a:spcPct val="50000"/>
            </a:lnSpc>
          </a:pPr>
          <a:r>
            <a:rPr lang="pt-BR" sz="2400" dirty="0" smtClean="0"/>
            <a:t>Avaliar</a:t>
          </a:r>
          <a:endParaRPr lang="pt-BR" sz="2400" dirty="0"/>
        </a:p>
      </dgm:t>
    </dgm:pt>
    <dgm:pt modelId="{944BA554-EAC1-4CD5-946D-E8C22F38C592}" type="parTrans" cxnId="{0911D8B3-4DD3-45FC-9AD4-02165050BC27}">
      <dgm:prSet/>
      <dgm:spPr/>
      <dgm:t>
        <a:bodyPr/>
        <a:lstStyle/>
        <a:p>
          <a:endParaRPr lang="pt-BR" sz="1800"/>
        </a:p>
      </dgm:t>
    </dgm:pt>
    <dgm:pt modelId="{A58ABFC4-AAC2-45EE-B853-4519F882AC60}" type="sibTrans" cxnId="{0911D8B3-4DD3-45FC-9AD4-02165050BC27}">
      <dgm:prSet custT="1"/>
      <dgm:spPr>
        <a:solidFill>
          <a:srgbClr val="C00000"/>
        </a:solidFill>
        <a:ln>
          <a:noFill/>
        </a:ln>
      </dgm:spPr>
      <dgm:t>
        <a:bodyPr/>
        <a:lstStyle/>
        <a:p>
          <a:endParaRPr lang="pt-BR" sz="1800"/>
        </a:p>
      </dgm:t>
    </dgm:pt>
    <dgm:pt modelId="{80E5F765-8025-4925-B173-12DEA301D2D0}" type="pres">
      <dgm:prSet presAssocID="{59AA8155-1476-477A-A0D4-D66E9BF570A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D858CC63-FDA9-41B5-9BCA-E3B9BD08E6F8}" type="pres">
      <dgm:prSet presAssocID="{6AB57945-21FE-4DAA-9267-768B26F159C8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E5CA4AB-B725-4832-A340-491C2A5BFE80}" type="pres">
      <dgm:prSet presAssocID="{1C746CA6-E401-45F5-93DF-FBD67BC4341E}" presName="sibTrans" presStyleLbl="sibTrans2D1" presStyleIdx="0" presStyleCnt="3"/>
      <dgm:spPr/>
      <dgm:t>
        <a:bodyPr/>
        <a:lstStyle/>
        <a:p>
          <a:endParaRPr lang="pt-BR"/>
        </a:p>
      </dgm:t>
    </dgm:pt>
    <dgm:pt modelId="{91B85A1E-F11D-439A-ABF6-94584336FE97}" type="pres">
      <dgm:prSet presAssocID="{1C746CA6-E401-45F5-93DF-FBD67BC4341E}" presName="connectorText" presStyleLbl="sibTrans2D1" presStyleIdx="0" presStyleCnt="3"/>
      <dgm:spPr/>
      <dgm:t>
        <a:bodyPr/>
        <a:lstStyle/>
        <a:p>
          <a:endParaRPr lang="pt-BR"/>
        </a:p>
      </dgm:t>
    </dgm:pt>
    <dgm:pt modelId="{A0796FFE-2FFC-4350-AAFC-0721538956C7}" type="pres">
      <dgm:prSet presAssocID="{77B7AA5D-1BAE-42CC-95E8-BC4BF3625DC5}" presName="node" presStyleLbl="node1" presStyleIdx="1" presStyleCnt="3" custRadScaleRad="100738" custRadScaleInc="-40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D41BA88B-D09A-4C67-A21F-80E557512446}" type="pres">
      <dgm:prSet presAssocID="{E87B7443-DA89-46D7-8D0F-6C1FC7607CEC}" presName="sibTrans" presStyleLbl="sibTrans2D1" presStyleIdx="1" presStyleCnt="3"/>
      <dgm:spPr/>
      <dgm:t>
        <a:bodyPr/>
        <a:lstStyle/>
        <a:p>
          <a:endParaRPr lang="pt-BR"/>
        </a:p>
      </dgm:t>
    </dgm:pt>
    <dgm:pt modelId="{53AB4AD5-A91F-4291-A4D0-400A7C74566A}" type="pres">
      <dgm:prSet presAssocID="{E87B7443-DA89-46D7-8D0F-6C1FC7607CEC}" presName="connectorText" presStyleLbl="sibTrans2D1" presStyleIdx="1" presStyleCnt="3"/>
      <dgm:spPr/>
      <dgm:t>
        <a:bodyPr/>
        <a:lstStyle/>
        <a:p>
          <a:endParaRPr lang="pt-BR"/>
        </a:p>
      </dgm:t>
    </dgm:pt>
    <dgm:pt modelId="{CDF8E9C6-2A98-4F42-9BB1-17609B27AF5A}" type="pres">
      <dgm:prSet presAssocID="{EE59802F-1273-4CBC-BF35-501DD204D45E}" presName="node" presStyleLbl="node1" presStyleIdx="2" presStyleCnt="3" custRadScaleRad="100738" custRadScaleInc="403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5199CF01-4175-469D-A610-F8A51354E279}" type="pres">
      <dgm:prSet presAssocID="{A58ABFC4-AAC2-45EE-B853-4519F882AC60}" presName="sibTrans" presStyleLbl="sibTrans2D1" presStyleIdx="2" presStyleCnt="3"/>
      <dgm:spPr/>
      <dgm:t>
        <a:bodyPr/>
        <a:lstStyle/>
        <a:p>
          <a:endParaRPr lang="pt-BR"/>
        </a:p>
      </dgm:t>
    </dgm:pt>
    <dgm:pt modelId="{D0EA0D1C-DC38-446D-B7A9-00CA0B700E95}" type="pres">
      <dgm:prSet presAssocID="{A58ABFC4-AAC2-45EE-B853-4519F882AC60}" presName="connectorText" presStyleLbl="sibTrans2D1" presStyleIdx="2" presStyleCnt="3"/>
      <dgm:spPr/>
      <dgm:t>
        <a:bodyPr/>
        <a:lstStyle/>
        <a:p>
          <a:endParaRPr lang="pt-BR"/>
        </a:p>
      </dgm:t>
    </dgm:pt>
  </dgm:ptLst>
  <dgm:cxnLst>
    <dgm:cxn modelId="{34253849-802C-48F3-99FB-00CA4543459A}" type="presOf" srcId="{59AA8155-1476-477A-A0D4-D66E9BF570A0}" destId="{80E5F765-8025-4925-B173-12DEA301D2D0}" srcOrd="0" destOrd="0" presId="urn:microsoft.com/office/officeart/2005/8/layout/cycle2"/>
    <dgm:cxn modelId="{6A821D9F-9669-4CD5-9E48-DDCA5EE437B0}" type="presOf" srcId="{E87B7443-DA89-46D7-8D0F-6C1FC7607CEC}" destId="{D41BA88B-D09A-4C67-A21F-80E557512446}" srcOrd="0" destOrd="0" presId="urn:microsoft.com/office/officeart/2005/8/layout/cycle2"/>
    <dgm:cxn modelId="{E8A7E7ED-9CDD-4EA2-8AE8-37F65E7A022B}" type="presOf" srcId="{A58ABFC4-AAC2-45EE-B853-4519F882AC60}" destId="{D0EA0D1C-DC38-446D-B7A9-00CA0B700E95}" srcOrd="1" destOrd="0" presId="urn:microsoft.com/office/officeart/2005/8/layout/cycle2"/>
    <dgm:cxn modelId="{0911D8B3-4DD3-45FC-9AD4-02165050BC27}" srcId="{59AA8155-1476-477A-A0D4-D66E9BF570A0}" destId="{EE59802F-1273-4CBC-BF35-501DD204D45E}" srcOrd="2" destOrd="0" parTransId="{944BA554-EAC1-4CD5-946D-E8C22F38C592}" sibTransId="{A58ABFC4-AAC2-45EE-B853-4519F882AC60}"/>
    <dgm:cxn modelId="{02D223E8-0699-4EE1-987D-B528294EDA94}" type="presOf" srcId="{A58ABFC4-AAC2-45EE-B853-4519F882AC60}" destId="{5199CF01-4175-469D-A610-F8A51354E279}" srcOrd="0" destOrd="0" presId="urn:microsoft.com/office/officeart/2005/8/layout/cycle2"/>
    <dgm:cxn modelId="{C8A927A7-2745-455E-9FA0-5607058FF0A8}" type="presOf" srcId="{E87B7443-DA89-46D7-8D0F-6C1FC7607CEC}" destId="{53AB4AD5-A91F-4291-A4D0-400A7C74566A}" srcOrd="1" destOrd="0" presId="urn:microsoft.com/office/officeart/2005/8/layout/cycle2"/>
    <dgm:cxn modelId="{BA1B2F8F-7CEA-436E-AFE1-868E8F7186E4}" type="presOf" srcId="{6AB57945-21FE-4DAA-9267-768B26F159C8}" destId="{D858CC63-FDA9-41B5-9BCA-E3B9BD08E6F8}" srcOrd="0" destOrd="0" presId="urn:microsoft.com/office/officeart/2005/8/layout/cycle2"/>
    <dgm:cxn modelId="{327226B9-CD36-4C85-B98A-89236B2FB0F3}" srcId="{59AA8155-1476-477A-A0D4-D66E9BF570A0}" destId="{6AB57945-21FE-4DAA-9267-768B26F159C8}" srcOrd="0" destOrd="0" parTransId="{E6294A2C-45CD-4992-A707-B843D657F48C}" sibTransId="{1C746CA6-E401-45F5-93DF-FBD67BC4341E}"/>
    <dgm:cxn modelId="{0D675F22-1CAE-407B-ADFE-E836E784774E}" type="presOf" srcId="{EE59802F-1273-4CBC-BF35-501DD204D45E}" destId="{CDF8E9C6-2A98-4F42-9BB1-17609B27AF5A}" srcOrd="0" destOrd="0" presId="urn:microsoft.com/office/officeart/2005/8/layout/cycle2"/>
    <dgm:cxn modelId="{BFCFBE3B-DC90-4273-B5F0-CF9B23E13DA3}" type="presOf" srcId="{77B7AA5D-1BAE-42CC-95E8-BC4BF3625DC5}" destId="{A0796FFE-2FFC-4350-AAFC-0721538956C7}" srcOrd="0" destOrd="0" presId="urn:microsoft.com/office/officeart/2005/8/layout/cycle2"/>
    <dgm:cxn modelId="{C24626F1-312A-427E-AAF6-F18A60C4CBF6}" type="presOf" srcId="{1C746CA6-E401-45F5-93DF-FBD67BC4341E}" destId="{6E5CA4AB-B725-4832-A340-491C2A5BFE80}" srcOrd="0" destOrd="0" presId="urn:microsoft.com/office/officeart/2005/8/layout/cycle2"/>
    <dgm:cxn modelId="{E14179ED-B518-41CF-A7CF-E00E401B32CD}" type="presOf" srcId="{1C746CA6-E401-45F5-93DF-FBD67BC4341E}" destId="{91B85A1E-F11D-439A-ABF6-94584336FE97}" srcOrd="1" destOrd="0" presId="urn:microsoft.com/office/officeart/2005/8/layout/cycle2"/>
    <dgm:cxn modelId="{E8F506CB-B501-4D64-88B0-AC5A528D2D91}" srcId="{59AA8155-1476-477A-A0D4-D66E9BF570A0}" destId="{77B7AA5D-1BAE-42CC-95E8-BC4BF3625DC5}" srcOrd="1" destOrd="0" parTransId="{CFE6635D-D486-4C0C-94B5-9F8C0468A774}" sibTransId="{E87B7443-DA89-46D7-8D0F-6C1FC7607CEC}"/>
    <dgm:cxn modelId="{E524D265-54F1-4307-8F11-17BAB4A75A0F}" type="presParOf" srcId="{80E5F765-8025-4925-B173-12DEA301D2D0}" destId="{D858CC63-FDA9-41B5-9BCA-E3B9BD08E6F8}" srcOrd="0" destOrd="0" presId="urn:microsoft.com/office/officeart/2005/8/layout/cycle2"/>
    <dgm:cxn modelId="{4A920439-6947-46F6-A2C7-0D663CEE5FC3}" type="presParOf" srcId="{80E5F765-8025-4925-B173-12DEA301D2D0}" destId="{6E5CA4AB-B725-4832-A340-491C2A5BFE80}" srcOrd="1" destOrd="0" presId="urn:microsoft.com/office/officeart/2005/8/layout/cycle2"/>
    <dgm:cxn modelId="{0594C83B-FF9E-4BDA-A632-DE8B27915F34}" type="presParOf" srcId="{6E5CA4AB-B725-4832-A340-491C2A5BFE80}" destId="{91B85A1E-F11D-439A-ABF6-94584336FE97}" srcOrd="0" destOrd="0" presId="urn:microsoft.com/office/officeart/2005/8/layout/cycle2"/>
    <dgm:cxn modelId="{7BF156A9-FCC7-4BE8-8DC3-044BFCC3C204}" type="presParOf" srcId="{80E5F765-8025-4925-B173-12DEA301D2D0}" destId="{A0796FFE-2FFC-4350-AAFC-0721538956C7}" srcOrd="2" destOrd="0" presId="urn:microsoft.com/office/officeart/2005/8/layout/cycle2"/>
    <dgm:cxn modelId="{5409EEE5-9F5B-47A2-AA63-52979BB058E6}" type="presParOf" srcId="{80E5F765-8025-4925-B173-12DEA301D2D0}" destId="{D41BA88B-D09A-4C67-A21F-80E557512446}" srcOrd="3" destOrd="0" presId="urn:microsoft.com/office/officeart/2005/8/layout/cycle2"/>
    <dgm:cxn modelId="{7323CC61-AA1F-4FBC-B3F7-CDBECE098396}" type="presParOf" srcId="{D41BA88B-D09A-4C67-A21F-80E557512446}" destId="{53AB4AD5-A91F-4291-A4D0-400A7C74566A}" srcOrd="0" destOrd="0" presId="urn:microsoft.com/office/officeart/2005/8/layout/cycle2"/>
    <dgm:cxn modelId="{C2B870A2-D4C6-4F5F-BD26-90845ED0BCA0}" type="presParOf" srcId="{80E5F765-8025-4925-B173-12DEA301D2D0}" destId="{CDF8E9C6-2A98-4F42-9BB1-17609B27AF5A}" srcOrd="4" destOrd="0" presId="urn:microsoft.com/office/officeart/2005/8/layout/cycle2"/>
    <dgm:cxn modelId="{2B40F43D-BBBB-4FE1-8357-104C8DC5E65A}" type="presParOf" srcId="{80E5F765-8025-4925-B173-12DEA301D2D0}" destId="{5199CF01-4175-469D-A610-F8A51354E279}" srcOrd="5" destOrd="0" presId="urn:microsoft.com/office/officeart/2005/8/layout/cycle2"/>
    <dgm:cxn modelId="{6CECFAA4-EBBB-42FA-AC1A-94B57034C711}" type="presParOf" srcId="{5199CF01-4175-469D-A610-F8A51354E279}" destId="{D0EA0D1C-DC38-446D-B7A9-00CA0B700E95}" srcOrd="0" destOrd="0" presId="urn:microsoft.com/office/officeart/2005/8/layout/cycle2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9E45A8E-BC4E-4A2D-9AA7-990A7BCAF025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83235C04-989F-4A8F-B9BF-F37687259EF0}">
      <dgm:prSet phldrT="[Text]"/>
      <dgm:spPr>
        <a:solidFill>
          <a:srgbClr val="FF0000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1</a:t>
          </a:r>
        </a:p>
        <a:p>
          <a:pPr algn="ctr"/>
          <a:r>
            <a:rPr lang="pt-BR" b="1" dirty="0" smtClean="0"/>
            <a:t>Funcionalidades</a:t>
          </a:r>
          <a:endParaRPr lang="pt-BR" b="1" dirty="0"/>
        </a:p>
      </dgm:t>
    </dgm:pt>
    <dgm:pt modelId="{CAB5F002-C667-4878-A2A2-46D074E37A41}" type="parTrans" cxnId="{0E2260FE-5A99-4DDF-980E-B5D4565966ED}">
      <dgm:prSet/>
      <dgm:spPr/>
      <dgm:t>
        <a:bodyPr/>
        <a:lstStyle/>
        <a:p>
          <a:pPr algn="ctr"/>
          <a:endParaRPr lang="pt-BR" b="1"/>
        </a:p>
      </dgm:t>
    </dgm:pt>
    <dgm:pt modelId="{056D2727-FE5D-49AF-B900-A4641697FF0F}" type="sibTrans" cxnId="{0E2260FE-5A99-4DDF-980E-B5D4565966ED}">
      <dgm:prSet/>
      <dgm:spPr/>
      <dgm:t>
        <a:bodyPr/>
        <a:lstStyle/>
        <a:p>
          <a:pPr algn="ctr"/>
          <a:endParaRPr lang="pt-BR" b="1"/>
        </a:p>
      </dgm:t>
    </dgm:pt>
    <dgm:pt modelId="{B2305034-037F-4B2E-91EA-979D0D9581DC}">
      <dgm:prSet phldrT="[Text]"/>
      <dgm:spPr>
        <a:solidFill>
          <a:srgbClr val="24B311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2</a:t>
          </a:r>
        </a:p>
        <a:p>
          <a:pPr algn="ctr"/>
          <a:r>
            <a:rPr lang="pt-BR" b="1" dirty="0" smtClean="0"/>
            <a:t>Estética</a:t>
          </a:r>
          <a:endParaRPr lang="pt-BR" b="1" dirty="0"/>
        </a:p>
      </dgm:t>
    </dgm:pt>
    <dgm:pt modelId="{F41D3A15-0166-46A9-B59F-B572F8EEB3AD}" type="parTrans" cxnId="{DCE6A79C-C456-446A-8D7A-706BF50E674B}">
      <dgm:prSet/>
      <dgm:spPr/>
      <dgm:t>
        <a:bodyPr/>
        <a:lstStyle/>
        <a:p>
          <a:pPr algn="ctr"/>
          <a:endParaRPr lang="pt-BR" b="1"/>
        </a:p>
      </dgm:t>
    </dgm:pt>
    <dgm:pt modelId="{3AD8779F-E619-4D24-A8DB-5826FB0B7000}" type="sibTrans" cxnId="{DCE6A79C-C456-446A-8D7A-706BF50E674B}">
      <dgm:prSet/>
      <dgm:spPr/>
      <dgm:t>
        <a:bodyPr/>
        <a:lstStyle/>
        <a:p>
          <a:pPr algn="ctr"/>
          <a:endParaRPr lang="pt-BR" b="1"/>
        </a:p>
      </dgm:t>
    </dgm:pt>
    <dgm:pt modelId="{12A68F78-AC96-47A1-B886-0DA6B884FE6C}">
      <dgm:prSet phldrT="[Text]"/>
      <dgm:spPr>
        <a:solidFill>
          <a:srgbClr val="FFFF00">
            <a:alpha val="50000"/>
          </a:srgbClr>
        </a:solidFill>
      </dgm:spPr>
      <dgm:t>
        <a:bodyPr/>
        <a:lstStyle/>
        <a:p>
          <a:pPr algn="ctr"/>
          <a:r>
            <a:rPr lang="pt-BR" b="1" dirty="0" smtClean="0"/>
            <a:t>3</a:t>
          </a:r>
        </a:p>
        <a:p>
          <a:pPr algn="ctr"/>
          <a:r>
            <a:rPr lang="pt-BR" b="1" dirty="0" smtClean="0"/>
            <a:t>Usabilidade</a:t>
          </a:r>
          <a:endParaRPr lang="pt-BR" b="1" dirty="0"/>
        </a:p>
      </dgm:t>
    </dgm:pt>
    <dgm:pt modelId="{4922CF09-61ED-4F3A-954C-245017B5EF67}" type="parTrans" cxnId="{5AF833C9-DC65-4D91-A37E-B86F2E9D7482}">
      <dgm:prSet/>
      <dgm:spPr/>
      <dgm:t>
        <a:bodyPr/>
        <a:lstStyle/>
        <a:p>
          <a:pPr algn="ctr"/>
          <a:endParaRPr lang="pt-BR" b="1"/>
        </a:p>
      </dgm:t>
    </dgm:pt>
    <dgm:pt modelId="{7F176531-1DDF-41F9-954C-D29A29A478C8}" type="sibTrans" cxnId="{5AF833C9-DC65-4D91-A37E-B86F2E9D7482}">
      <dgm:prSet/>
      <dgm:spPr/>
      <dgm:t>
        <a:bodyPr/>
        <a:lstStyle/>
        <a:p>
          <a:pPr algn="ctr"/>
          <a:endParaRPr lang="pt-BR" b="1"/>
        </a:p>
      </dgm:t>
    </dgm:pt>
    <dgm:pt modelId="{232EA410-E60D-418B-B580-F96D71185AD6}">
      <dgm:prSet phldrT="[Text]"/>
      <dgm:spPr/>
      <dgm:t>
        <a:bodyPr/>
        <a:lstStyle/>
        <a:p>
          <a:pPr algn="ctr"/>
          <a:r>
            <a:rPr lang="pt-BR" b="1" dirty="0" smtClean="0"/>
            <a:t>4</a:t>
          </a:r>
        </a:p>
        <a:p>
          <a:pPr algn="ctr"/>
          <a:r>
            <a:rPr lang="pt-BR" b="1" dirty="0" smtClean="0"/>
            <a:t>Significado</a:t>
          </a:r>
        </a:p>
      </dgm:t>
    </dgm:pt>
    <dgm:pt modelId="{FED8B38B-41C5-4787-853A-6AE2764B2B41}" type="parTrans" cxnId="{55B97740-37A4-488B-8129-4980728D1480}">
      <dgm:prSet/>
      <dgm:spPr/>
      <dgm:t>
        <a:bodyPr/>
        <a:lstStyle/>
        <a:p>
          <a:pPr algn="ctr"/>
          <a:endParaRPr lang="pt-BR" b="1"/>
        </a:p>
      </dgm:t>
    </dgm:pt>
    <dgm:pt modelId="{B00C1B1E-0D9B-44D2-810D-1A6C1BF3F605}" type="sibTrans" cxnId="{55B97740-37A4-488B-8129-4980728D1480}">
      <dgm:prSet/>
      <dgm:spPr/>
      <dgm:t>
        <a:bodyPr/>
        <a:lstStyle/>
        <a:p>
          <a:pPr algn="ctr"/>
          <a:endParaRPr lang="pt-BR" b="1"/>
        </a:p>
      </dgm:t>
    </dgm:pt>
    <dgm:pt modelId="{2D9F82C9-B6CE-4AF9-9112-1C3F30DC1117}" type="pres">
      <dgm:prSet presAssocID="{39E45A8E-BC4E-4A2D-9AA7-990A7BCAF025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57261708-C89D-4FC8-9B60-CA5CB42FC618}" type="pres">
      <dgm:prSet presAssocID="{83235C04-989F-4A8F-B9BF-F37687259EF0}" presName="circ1" presStyleLbl="vennNode1" presStyleIdx="0" presStyleCnt="4"/>
      <dgm:spPr/>
      <dgm:t>
        <a:bodyPr/>
        <a:lstStyle/>
        <a:p>
          <a:endParaRPr lang="pt-BR"/>
        </a:p>
      </dgm:t>
    </dgm:pt>
    <dgm:pt modelId="{65A32330-2776-4FD4-B3DB-259768A569F2}" type="pres">
      <dgm:prSet presAssocID="{83235C04-989F-4A8F-B9BF-F37687259EF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F528534-637B-4BA7-9B95-85E939B8A5FC}" type="pres">
      <dgm:prSet presAssocID="{B2305034-037F-4B2E-91EA-979D0D9581DC}" presName="circ2" presStyleLbl="vennNode1" presStyleIdx="1" presStyleCnt="4"/>
      <dgm:spPr/>
      <dgm:t>
        <a:bodyPr/>
        <a:lstStyle/>
        <a:p>
          <a:endParaRPr lang="pt-BR"/>
        </a:p>
      </dgm:t>
    </dgm:pt>
    <dgm:pt modelId="{857320EF-9FFF-41B1-A927-A1AA70DAFE5C}" type="pres">
      <dgm:prSet presAssocID="{B2305034-037F-4B2E-91EA-979D0D9581DC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2B1BCFF-B6A9-4BF8-A5C4-E1C1D3F3E7C3}" type="pres">
      <dgm:prSet presAssocID="{12A68F78-AC96-47A1-B886-0DA6B884FE6C}" presName="circ3" presStyleLbl="vennNode1" presStyleIdx="2" presStyleCnt="4"/>
      <dgm:spPr/>
      <dgm:t>
        <a:bodyPr/>
        <a:lstStyle/>
        <a:p>
          <a:endParaRPr lang="pt-BR"/>
        </a:p>
      </dgm:t>
    </dgm:pt>
    <dgm:pt modelId="{F5E2A706-806E-4415-B639-018AA1187DD0}" type="pres">
      <dgm:prSet presAssocID="{12A68F78-AC96-47A1-B886-0DA6B884FE6C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79E1AA0-1AF5-4AE5-A10E-23BCF134CA4E}" type="pres">
      <dgm:prSet presAssocID="{232EA410-E60D-418B-B580-F96D71185AD6}" presName="circ4" presStyleLbl="vennNode1" presStyleIdx="3" presStyleCnt="4"/>
      <dgm:spPr/>
      <dgm:t>
        <a:bodyPr/>
        <a:lstStyle/>
        <a:p>
          <a:endParaRPr lang="pt-BR"/>
        </a:p>
      </dgm:t>
    </dgm:pt>
    <dgm:pt modelId="{5DEC7FAE-8724-40A6-B254-EAD38DF11BCA}" type="pres">
      <dgm:prSet presAssocID="{232EA410-E60D-418B-B580-F96D71185AD6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D358E4EA-CBBC-47B2-93D8-855E209F46BB}" type="presOf" srcId="{232EA410-E60D-418B-B580-F96D71185AD6}" destId="{A79E1AA0-1AF5-4AE5-A10E-23BCF134CA4E}" srcOrd="0" destOrd="0" presId="urn:microsoft.com/office/officeart/2005/8/layout/venn1"/>
    <dgm:cxn modelId="{5AF833C9-DC65-4D91-A37E-B86F2E9D7482}" srcId="{39E45A8E-BC4E-4A2D-9AA7-990A7BCAF025}" destId="{12A68F78-AC96-47A1-B886-0DA6B884FE6C}" srcOrd="2" destOrd="0" parTransId="{4922CF09-61ED-4F3A-954C-245017B5EF67}" sibTransId="{7F176531-1DDF-41F9-954C-D29A29A478C8}"/>
    <dgm:cxn modelId="{0D19A9A2-CE32-4E85-8C1F-D8F034B591CB}" type="presOf" srcId="{83235C04-989F-4A8F-B9BF-F37687259EF0}" destId="{65A32330-2776-4FD4-B3DB-259768A569F2}" srcOrd="1" destOrd="0" presId="urn:microsoft.com/office/officeart/2005/8/layout/venn1"/>
    <dgm:cxn modelId="{61A37B67-DB20-4556-8C90-1285D9DA6BC1}" type="presOf" srcId="{12A68F78-AC96-47A1-B886-0DA6B884FE6C}" destId="{F5E2A706-806E-4415-B639-018AA1187DD0}" srcOrd="1" destOrd="0" presId="urn:microsoft.com/office/officeart/2005/8/layout/venn1"/>
    <dgm:cxn modelId="{C858C679-D1FA-491A-BA7E-F5039B5E41B2}" type="presOf" srcId="{B2305034-037F-4B2E-91EA-979D0D9581DC}" destId="{857320EF-9FFF-41B1-A927-A1AA70DAFE5C}" srcOrd="1" destOrd="0" presId="urn:microsoft.com/office/officeart/2005/8/layout/venn1"/>
    <dgm:cxn modelId="{0E2260FE-5A99-4DDF-980E-B5D4565966ED}" srcId="{39E45A8E-BC4E-4A2D-9AA7-990A7BCAF025}" destId="{83235C04-989F-4A8F-B9BF-F37687259EF0}" srcOrd="0" destOrd="0" parTransId="{CAB5F002-C667-4878-A2A2-46D074E37A41}" sibTransId="{056D2727-FE5D-49AF-B900-A4641697FF0F}"/>
    <dgm:cxn modelId="{A4EB2B7A-2A6F-4B21-8AE1-BB1240569C54}" type="presOf" srcId="{12A68F78-AC96-47A1-B886-0DA6B884FE6C}" destId="{C2B1BCFF-B6A9-4BF8-A5C4-E1C1D3F3E7C3}" srcOrd="0" destOrd="0" presId="urn:microsoft.com/office/officeart/2005/8/layout/venn1"/>
    <dgm:cxn modelId="{55B97740-37A4-488B-8129-4980728D1480}" srcId="{39E45A8E-BC4E-4A2D-9AA7-990A7BCAF025}" destId="{232EA410-E60D-418B-B580-F96D71185AD6}" srcOrd="3" destOrd="0" parTransId="{FED8B38B-41C5-4787-853A-6AE2764B2B41}" sibTransId="{B00C1B1E-0D9B-44D2-810D-1A6C1BF3F605}"/>
    <dgm:cxn modelId="{FEBBD85F-D2A7-40B1-8B9A-DABAA5537E88}" type="presOf" srcId="{83235C04-989F-4A8F-B9BF-F37687259EF0}" destId="{57261708-C89D-4FC8-9B60-CA5CB42FC618}" srcOrd="0" destOrd="0" presId="urn:microsoft.com/office/officeart/2005/8/layout/venn1"/>
    <dgm:cxn modelId="{CA388112-93BD-4C25-97DA-7D33DB0293E3}" type="presOf" srcId="{B2305034-037F-4B2E-91EA-979D0D9581DC}" destId="{CF528534-637B-4BA7-9B95-85E939B8A5FC}" srcOrd="0" destOrd="0" presId="urn:microsoft.com/office/officeart/2005/8/layout/venn1"/>
    <dgm:cxn modelId="{DCE6A79C-C456-446A-8D7A-706BF50E674B}" srcId="{39E45A8E-BC4E-4A2D-9AA7-990A7BCAF025}" destId="{B2305034-037F-4B2E-91EA-979D0D9581DC}" srcOrd="1" destOrd="0" parTransId="{F41D3A15-0166-46A9-B59F-B572F8EEB3AD}" sibTransId="{3AD8779F-E619-4D24-A8DB-5826FB0B7000}"/>
    <dgm:cxn modelId="{97D62CE9-BD8C-4D62-BF0D-FA8B27B93EFB}" type="presOf" srcId="{39E45A8E-BC4E-4A2D-9AA7-990A7BCAF025}" destId="{2D9F82C9-B6CE-4AF9-9112-1C3F30DC1117}" srcOrd="0" destOrd="0" presId="urn:microsoft.com/office/officeart/2005/8/layout/venn1"/>
    <dgm:cxn modelId="{F7B4D66B-32C1-4D68-A8B2-D0113EE4C4D5}" type="presOf" srcId="{232EA410-E60D-418B-B580-F96D71185AD6}" destId="{5DEC7FAE-8724-40A6-B254-EAD38DF11BCA}" srcOrd="1" destOrd="0" presId="urn:microsoft.com/office/officeart/2005/8/layout/venn1"/>
    <dgm:cxn modelId="{6958CAEA-6893-4FB7-837D-BB4166A65614}" type="presParOf" srcId="{2D9F82C9-B6CE-4AF9-9112-1C3F30DC1117}" destId="{57261708-C89D-4FC8-9B60-CA5CB42FC618}" srcOrd="0" destOrd="0" presId="urn:microsoft.com/office/officeart/2005/8/layout/venn1"/>
    <dgm:cxn modelId="{1DDE9FF6-D1D6-4D5D-9D81-026A8D708840}" type="presParOf" srcId="{2D9F82C9-B6CE-4AF9-9112-1C3F30DC1117}" destId="{65A32330-2776-4FD4-B3DB-259768A569F2}" srcOrd="1" destOrd="0" presId="urn:microsoft.com/office/officeart/2005/8/layout/venn1"/>
    <dgm:cxn modelId="{60F27221-3AD6-41F1-8D14-54D37B56473E}" type="presParOf" srcId="{2D9F82C9-B6CE-4AF9-9112-1C3F30DC1117}" destId="{CF528534-637B-4BA7-9B95-85E939B8A5FC}" srcOrd="2" destOrd="0" presId="urn:microsoft.com/office/officeart/2005/8/layout/venn1"/>
    <dgm:cxn modelId="{BDBBE076-0083-4BE8-8920-2A0EA03FF0F1}" type="presParOf" srcId="{2D9F82C9-B6CE-4AF9-9112-1C3F30DC1117}" destId="{857320EF-9FFF-41B1-A927-A1AA70DAFE5C}" srcOrd="3" destOrd="0" presId="urn:microsoft.com/office/officeart/2005/8/layout/venn1"/>
    <dgm:cxn modelId="{17F7CEF2-6BEC-4C23-9137-487F3228582A}" type="presParOf" srcId="{2D9F82C9-B6CE-4AF9-9112-1C3F30DC1117}" destId="{C2B1BCFF-B6A9-4BF8-A5C4-E1C1D3F3E7C3}" srcOrd="4" destOrd="0" presId="urn:microsoft.com/office/officeart/2005/8/layout/venn1"/>
    <dgm:cxn modelId="{1A6AC8D5-9E28-4469-BCD2-5E33FF64D130}" type="presParOf" srcId="{2D9F82C9-B6CE-4AF9-9112-1C3F30DC1117}" destId="{F5E2A706-806E-4415-B639-018AA1187DD0}" srcOrd="5" destOrd="0" presId="urn:microsoft.com/office/officeart/2005/8/layout/venn1"/>
    <dgm:cxn modelId="{38429A43-8E6C-4C78-BFF5-03811AB5E7F7}" type="presParOf" srcId="{2D9F82C9-B6CE-4AF9-9112-1C3F30DC1117}" destId="{A79E1AA0-1AF5-4AE5-A10E-23BCF134CA4E}" srcOrd="6" destOrd="0" presId="urn:microsoft.com/office/officeart/2005/8/layout/venn1"/>
    <dgm:cxn modelId="{F71D75BE-7255-437E-9CD6-00D188CF474D}" type="presParOf" srcId="{2D9F82C9-B6CE-4AF9-9112-1C3F30DC1117}" destId="{5DEC7FAE-8724-40A6-B254-EAD38DF11BCA}" srcOrd="7" destOrd="0" presId="urn:microsoft.com/office/officeart/2005/8/layout/venn1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B50B1F-7618-4A35-B48B-D847BD3DBC75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108CEE-56AC-4DDE-B812-4028351E011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</a:t>
            </a:fld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10</a:t>
            </a:fld>
            <a:endParaRPr lang="pt-B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11</a:t>
            </a:fld>
            <a:endParaRPr lang="pt-B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12</a:t>
            </a:fld>
            <a:endParaRPr lang="pt-B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13</a:t>
            </a:fld>
            <a:endParaRPr lang="pt-B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14</a:t>
            </a:fld>
            <a:endParaRPr lang="pt-B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15</a:t>
            </a:fld>
            <a:endParaRPr lang="pt-B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16</a:t>
            </a:fld>
            <a:endParaRPr lang="pt-B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17</a:t>
            </a:fld>
            <a:endParaRPr lang="pt-BR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18</a:t>
            </a:fld>
            <a:endParaRPr lang="pt-B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19</a:t>
            </a:fld>
            <a:endParaRPr 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</a:t>
            </a:fld>
            <a:endParaRPr lang="pt-B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20</a:t>
            </a:fld>
            <a:endParaRPr lang="pt-B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21</a:t>
            </a:fld>
            <a:endParaRPr lang="pt-BR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22</a:t>
            </a:fld>
            <a:endParaRPr lang="pt-B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23</a:t>
            </a:fld>
            <a:endParaRPr lang="pt-B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24</a:t>
            </a:fld>
            <a:endParaRPr lang="pt-B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25</a:t>
            </a:fld>
            <a:endParaRPr lang="pt-BR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26</a:t>
            </a:fld>
            <a:endParaRPr lang="pt-B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27</a:t>
            </a:fld>
            <a:endParaRPr lang="pt-B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28</a:t>
            </a:fld>
            <a:endParaRPr lang="pt-B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29</a:t>
            </a:fld>
            <a:endParaRPr lang="pt-B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</a:t>
            </a:fld>
            <a:endParaRPr lang="pt-BR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30</a:t>
            </a:fld>
            <a:endParaRPr lang="pt-B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4</a:t>
            </a:fld>
            <a:endParaRPr lang="pt-B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5</a:t>
            </a:fld>
            <a:endParaRPr lang="pt-B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6</a:t>
            </a:fld>
            <a:endParaRPr lang="pt-B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7</a:t>
            </a:fld>
            <a:endParaRPr 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8</a:t>
            </a:fld>
            <a:endParaRPr lang="pt-B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108CEE-56AC-4DDE-B812-4028351E011F}" type="slidenum">
              <a:rPr lang="pt-BR" smtClean="0"/>
              <a:pPr/>
              <a:t>9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7975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57200" y="4429132"/>
            <a:ext cx="8258204" cy="169703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pt-BR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CCC00">
                <a:alpha val="68000"/>
              </a:srgbClr>
            </a:gs>
            <a:gs pos="28000">
              <a:srgbClr val="85C2FF">
                <a:alpha val="79000"/>
              </a:srgbClr>
            </a:gs>
            <a:gs pos="70000">
              <a:srgbClr val="C4D6EB"/>
            </a:gs>
            <a:gs pos="100000">
              <a:schemeClr val="accent1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CFFB7-CD77-47F2-A76B-B98C1DD3B0AD}" type="datetimeFigureOut">
              <a:rPr lang="pt-BR" smtClean="0"/>
              <a:pPr/>
              <a:t>03/06/2009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E65AD-CE00-4156-BA78-299EB9E2425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/>
          <p:cNvSpPr/>
          <p:nvPr/>
        </p:nvSpPr>
        <p:spPr>
          <a:xfrm>
            <a:off x="0" y="1714488"/>
            <a:ext cx="9215470" cy="2857520"/>
          </a:xfrm>
          <a:prstGeom prst="rect">
            <a:avLst/>
          </a:prstGeom>
          <a:solidFill>
            <a:srgbClr val="CCFF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FFC000"/>
              </a:solidFill>
            </a:endParaRPr>
          </a:p>
        </p:txBody>
      </p:sp>
      <p:sp>
        <p:nvSpPr>
          <p:cNvPr id="17" name="Rosto feliz 16"/>
          <p:cNvSpPr/>
          <p:nvPr/>
        </p:nvSpPr>
        <p:spPr>
          <a:xfrm>
            <a:off x="7858148" y="1857364"/>
            <a:ext cx="2571768" cy="2571768"/>
          </a:xfrm>
          <a:prstGeom prst="smileyFace">
            <a:avLst/>
          </a:prstGeom>
          <a:solidFill>
            <a:srgbClr val="CCFF66"/>
          </a:solidFill>
          <a:ln w="177800">
            <a:solidFill>
              <a:srgbClr val="99C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85926"/>
            <a:ext cx="6600844" cy="1470025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rgbClr val="C00000"/>
                </a:solidFill>
              </a:rPr>
              <a:t>Projeto de Interfaces</a:t>
            </a:r>
            <a:endParaRPr lang="pt-BR" sz="5400" b="1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910" y="4962548"/>
            <a:ext cx="6986614" cy="1752600"/>
          </a:xfrm>
        </p:spPr>
        <p:txBody>
          <a:bodyPr>
            <a:normAutofit/>
          </a:bodyPr>
          <a:lstStyle/>
          <a:p>
            <a:pPr algn="l"/>
            <a:r>
              <a:rPr lang="pt-BR" sz="2400" dirty="0" smtClean="0">
                <a:solidFill>
                  <a:schemeClr val="tx1"/>
                </a:solidFill>
              </a:rPr>
              <a:t>Especialização em Engenharia de Software </a:t>
            </a:r>
          </a:p>
          <a:p>
            <a:pPr algn="l"/>
            <a:r>
              <a:rPr lang="pt-BR" sz="2400" dirty="0" smtClean="0">
                <a:solidFill>
                  <a:schemeClr val="tx1"/>
                </a:solidFill>
              </a:rPr>
              <a:t>com Ênfase em Padrões de Software </a:t>
            </a:r>
          </a:p>
          <a:p>
            <a:pPr algn="l"/>
            <a:r>
              <a:rPr lang="pt-BR" sz="2400" b="1" dirty="0" smtClean="0">
                <a:solidFill>
                  <a:schemeClr val="tx1"/>
                </a:solidFill>
              </a:rPr>
              <a:t>Universidade Estadual do Ceará</a:t>
            </a:r>
            <a:endParaRPr lang="pt-BR" sz="2800" b="1" dirty="0" smtClean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5800" y="3834474"/>
            <a:ext cx="3529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 smtClean="0">
                <a:solidFill>
                  <a:srgbClr val="C00000"/>
                </a:solidFill>
                <a:latin typeface="+mj-lt"/>
                <a:cs typeface="Aharoni" pitchFamily="2" charset="-79"/>
              </a:rPr>
              <a:t>AULA 04</a:t>
            </a:r>
            <a:endParaRPr lang="pt-BR" sz="2800" b="1" dirty="0">
              <a:solidFill>
                <a:srgbClr val="C00000"/>
              </a:solidFill>
              <a:latin typeface="+mj-lt"/>
              <a:cs typeface="Aharoni" pitchFamily="2" charset="-79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5800" y="2857496"/>
            <a:ext cx="4214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smtClean="0"/>
              <a:t>Carlos Rosemberg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364331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Grafico MEX - P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85918" y="1214422"/>
            <a:ext cx="6429420" cy="4873730"/>
          </a:xfrm>
          <a:prstGeom prst="rect">
            <a:avLst/>
          </a:prstGeom>
          <a:effectLst/>
        </p:spPr>
      </p:pic>
      <p:sp>
        <p:nvSpPr>
          <p:cNvPr id="3" name="TextBox 2"/>
          <p:cNvSpPr txBox="1"/>
          <p:nvPr/>
        </p:nvSpPr>
        <p:spPr>
          <a:xfrm>
            <a:off x="714348" y="6191928"/>
            <a:ext cx="7786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/>
              <a:t>MEX : </a:t>
            </a:r>
            <a:r>
              <a:rPr lang="pt-BR" sz="2000" dirty="0" smtClean="0"/>
              <a:t>Modelo Genérico de Experiência do Usuário</a:t>
            </a:r>
            <a:endParaRPr lang="pt-BR" sz="2000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57158" y="214290"/>
            <a:ext cx="8329642" cy="857256"/>
          </a:xfrm>
        </p:spPr>
        <p:txBody>
          <a:bodyPr>
            <a:normAutofit/>
          </a:bodyPr>
          <a:lstStyle/>
          <a:p>
            <a:r>
              <a:rPr lang="pt-BR" sz="3200" dirty="0" smtClean="0">
                <a:solidFill>
                  <a:schemeClr val="bg1"/>
                </a:solidFill>
              </a:rPr>
              <a:t>Relembrando os elementos de uma experiência</a:t>
            </a:r>
            <a:endParaRPr lang="pt-BR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28736"/>
          </a:xfrm>
          <a:solidFill>
            <a:schemeClr val="tx1"/>
          </a:solidFill>
        </p:spPr>
        <p:txBody>
          <a:bodyPr lIns="360000" rIns="360000">
            <a:noAutofit/>
          </a:bodyPr>
          <a:lstStyle/>
          <a:p>
            <a:r>
              <a:rPr lang="pt-BR" sz="4000" b="1" dirty="0" smtClean="0">
                <a:solidFill>
                  <a:schemeClr val="bg1"/>
                </a:solidFill>
              </a:rPr>
              <a:t>Algumas das principais </a:t>
            </a:r>
            <a:br>
              <a:rPr lang="pt-BR" sz="4000" b="1" dirty="0" smtClean="0">
                <a:solidFill>
                  <a:schemeClr val="bg1"/>
                </a:solidFill>
              </a:rPr>
            </a:br>
            <a:r>
              <a:rPr lang="pt-BR" sz="4000" b="1" dirty="0" smtClean="0">
                <a:solidFill>
                  <a:schemeClr val="bg1"/>
                </a:solidFill>
              </a:rPr>
              <a:t>formas de avaliação</a:t>
            </a:r>
            <a:endParaRPr lang="pt-BR" sz="1200" i="1" dirty="0">
              <a:solidFill>
                <a:schemeClr val="bg1"/>
              </a:solidFill>
            </a:endParaRPr>
          </a:p>
        </p:txBody>
      </p:sp>
      <p:sp>
        <p:nvSpPr>
          <p:cNvPr id="3" name="Isosceles Triangle 2"/>
          <p:cNvSpPr/>
          <p:nvPr/>
        </p:nvSpPr>
        <p:spPr>
          <a:xfrm rot="10800000">
            <a:off x="4214810" y="1428736"/>
            <a:ext cx="714380" cy="28575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876300" y="3490914"/>
            <a:ext cx="7362796" cy="1295408"/>
          </a:xfrm>
          <a:prstGeom prst="rect">
            <a:avLst/>
          </a:prstGeom>
          <a:solidFill>
            <a:srgbClr val="99CC00"/>
          </a:solidFill>
        </p:spPr>
        <p:txBody>
          <a:bodyPr vert="horz" lIns="360000" tIns="45720" rIns="36000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Avaliação</a:t>
            </a:r>
            <a:r>
              <a:rPr kumimoji="0" lang="pt-BR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Heurística</a:t>
            </a:r>
            <a:endParaRPr kumimoji="0" lang="pt-BR" sz="36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876300" y="4991112"/>
            <a:ext cx="7362796" cy="1295408"/>
          </a:xfrm>
          <a:prstGeom prst="rect">
            <a:avLst/>
          </a:prstGeom>
          <a:solidFill>
            <a:srgbClr val="E46C0A"/>
          </a:solidFill>
        </p:spPr>
        <p:txBody>
          <a:bodyPr vert="horz" lIns="360000" tIns="45720" rIns="36000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Testes de Usabilidade</a:t>
            </a:r>
            <a:endParaRPr kumimoji="0" lang="pt-BR" sz="36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873096" y="2000240"/>
            <a:ext cx="7369204" cy="1295408"/>
          </a:xfrm>
          <a:prstGeom prst="rect">
            <a:avLst/>
          </a:prstGeom>
          <a:solidFill>
            <a:srgbClr val="0070C0"/>
          </a:solidFill>
        </p:spPr>
        <p:txBody>
          <a:bodyPr vert="horz" lIns="360000" tIns="45720" rIns="360000" bIns="45720" rtlCol="0" anchor="ctr">
            <a:normAutofit/>
          </a:bodyPr>
          <a:lstStyle/>
          <a:p>
            <a:pPr lvl="0" algn="ctr">
              <a:spcBef>
                <a:spcPct val="0"/>
              </a:spcBef>
            </a:pPr>
            <a:r>
              <a:rPr kumimoji="0" lang="pt-BR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Pesquisas de satisfação/opinião</a:t>
            </a:r>
            <a:endParaRPr kumimoji="0" lang="pt-BR" sz="36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lum/>
          </a:blip>
          <a:srcRect b="8360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39000"/>
            </a:schemeClr>
          </a:solidFill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85786" y="3857628"/>
            <a:ext cx="8358214" cy="1143008"/>
          </a:xfrm>
          <a:solidFill>
            <a:srgbClr val="E46C0A">
              <a:alpha val="92941"/>
            </a:srgbClr>
          </a:solidFill>
        </p:spPr>
        <p:txBody>
          <a:bodyPr lIns="360000">
            <a:noAutofit/>
          </a:bodyPr>
          <a:lstStyle/>
          <a:p>
            <a:pPr algn="l"/>
            <a:r>
              <a:rPr lang="pt-BR" sz="4000" b="1" dirty="0" smtClean="0">
                <a:solidFill>
                  <a:schemeClr val="bg1"/>
                </a:solidFill>
              </a:rPr>
              <a:t>Pesquisas de Satisfação/opinião</a:t>
            </a:r>
            <a:endParaRPr lang="pt-BR" sz="4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0"/>
            <a:ext cx="9144000" cy="37147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7158" y="3929066"/>
            <a:ext cx="4972056" cy="200026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sz="3600" b="1" dirty="0" smtClean="0">
                <a:solidFill>
                  <a:srgbClr val="C00000"/>
                </a:solidFill>
              </a:rPr>
              <a:t>Questionários</a:t>
            </a:r>
          </a:p>
          <a:p>
            <a:pPr>
              <a:buNone/>
            </a:pPr>
            <a:r>
              <a:rPr lang="pt-BR" sz="3600" b="1" dirty="0" smtClean="0">
                <a:solidFill>
                  <a:srgbClr val="C00000"/>
                </a:solidFill>
              </a:rPr>
              <a:t>Enquetes</a:t>
            </a:r>
          </a:p>
          <a:p>
            <a:pPr>
              <a:buNone/>
            </a:pPr>
            <a:r>
              <a:rPr lang="pt-BR" sz="3600" b="1" dirty="0" smtClean="0">
                <a:solidFill>
                  <a:srgbClr val="C00000"/>
                </a:solidFill>
              </a:rPr>
              <a:t>Pesquisas de </a:t>
            </a:r>
            <a:r>
              <a:rPr lang="pt-BR" sz="3600" b="1" dirty="0" smtClean="0">
                <a:solidFill>
                  <a:srgbClr val="C00000"/>
                </a:solidFill>
              </a:rPr>
              <a:t>campo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 l="6123" r="6629" b="1614"/>
          <a:stretch>
            <a:fillRect/>
          </a:stretch>
        </p:blipFill>
        <p:spPr bwMode="auto">
          <a:xfrm>
            <a:off x="5572132" y="1000108"/>
            <a:ext cx="3206673" cy="450059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57158" y="714356"/>
            <a:ext cx="5143536" cy="278608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defRPr/>
            </a:pPr>
            <a:r>
              <a:rPr kumimoji="0" lang="pt-BR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Consiste</a:t>
            </a:r>
            <a:r>
              <a:rPr kumimoji="0" lang="pt-BR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em “perguntar” </a:t>
            </a:r>
            <a:r>
              <a:rPr lang="pt-BR" sz="3600" b="1" dirty="0" smtClean="0">
                <a:solidFill>
                  <a:schemeClr val="bg1"/>
                </a:solidFill>
              </a:rPr>
              <a:t>à</a:t>
            </a:r>
            <a:r>
              <a:rPr lang="pt-BR" sz="3600" b="1" baseline="0" dirty="0" smtClean="0">
                <a:solidFill>
                  <a:schemeClr val="bg1"/>
                </a:solidFill>
              </a:rPr>
              <a:t>s pessoas o que elas acham sobre determinados aspectos da experiência, através de...</a:t>
            </a:r>
            <a:endParaRPr kumimoji="0" lang="pt-BR" sz="36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57166"/>
            <a:ext cx="9144000" cy="12144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7514"/>
            <a:ext cx="8229600" cy="1011222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chemeClr val="bg1"/>
                </a:solidFill>
              </a:rPr>
              <a:t>Prós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42" name="Isosceles Triangle 41"/>
          <p:cNvSpPr/>
          <p:nvPr/>
        </p:nvSpPr>
        <p:spPr>
          <a:xfrm rot="10800000">
            <a:off x="785786" y="1571612"/>
            <a:ext cx="571504" cy="357166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714348" y="2214554"/>
            <a:ext cx="7358114" cy="4286280"/>
          </a:xfrm>
        </p:spPr>
        <p:txBody>
          <a:bodyPr>
            <a:normAutofit/>
          </a:bodyPr>
          <a:lstStyle/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smtClean="0"/>
              <a:t>Grande </a:t>
            </a:r>
            <a:r>
              <a:rPr lang="en-US" sz="3200" b="1" dirty="0" err="1" smtClean="0"/>
              <a:t>alcance</a:t>
            </a:r>
            <a:endParaRPr lang="en-US" sz="3200" b="1" dirty="0" smtClean="0"/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err="1" smtClean="0"/>
              <a:t>Envolve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usuário</a:t>
            </a:r>
            <a:r>
              <a:rPr lang="en-US" sz="3200" b="1" dirty="0" smtClean="0"/>
              <a:t> final (</a:t>
            </a:r>
            <a:r>
              <a:rPr lang="en-US" sz="3200" b="1" dirty="0" err="1" smtClean="0"/>
              <a:t>ou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potencial</a:t>
            </a:r>
            <a:r>
              <a:rPr lang="en-US" sz="3200" b="1" dirty="0" smtClean="0"/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57166"/>
            <a:ext cx="9144000" cy="121444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7514"/>
            <a:ext cx="8229600" cy="1011222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chemeClr val="bg1"/>
                </a:solidFill>
              </a:rPr>
              <a:t>Contras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42" name="Isosceles Triangle 41"/>
          <p:cNvSpPr/>
          <p:nvPr/>
        </p:nvSpPr>
        <p:spPr>
          <a:xfrm rot="10800000">
            <a:off x="642910" y="1571612"/>
            <a:ext cx="571504" cy="357166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714348" y="2214554"/>
            <a:ext cx="7215238" cy="4286280"/>
          </a:xfrm>
        </p:spPr>
        <p:txBody>
          <a:bodyPr>
            <a:normAutofit/>
          </a:bodyPr>
          <a:lstStyle/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err="1" smtClean="0"/>
              <a:t>Nem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sempre</a:t>
            </a:r>
            <a:r>
              <a:rPr lang="en-US" sz="3200" b="1" dirty="0" smtClean="0"/>
              <a:t> as </a:t>
            </a:r>
            <a:r>
              <a:rPr lang="en-US" sz="3200" b="1" dirty="0" err="1" smtClean="0"/>
              <a:t>pessoas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fazem</a:t>
            </a:r>
            <a:r>
              <a:rPr lang="en-US" sz="3200" b="1" dirty="0" smtClean="0"/>
              <a:t> o </a:t>
            </a:r>
            <a:r>
              <a:rPr lang="en-US" sz="3200" b="1" dirty="0" err="1" smtClean="0"/>
              <a:t>que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dizem</a:t>
            </a:r>
            <a:r>
              <a:rPr lang="en-US" sz="3200" b="1" dirty="0" smtClean="0"/>
              <a:t>!</a:t>
            </a:r>
            <a:endParaRPr lang="en-US" sz="32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786314" y="857232"/>
            <a:ext cx="4214822" cy="54652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1538" y="357166"/>
            <a:ext cx="7286676" cy="5797568"/>
          </a:xfrm>
        </p:spPr>
        <p:txBody>
          <a:bodyPr>
            <a:noAutofit/>
          </a:bodyPr>
          <a:lstStyle/>
          <a:p>
            <a:pPr algn="l"/>
            <a:r>
              <a:rPr lang="pt-BR" sz="7200" b="1" dirty="0" smtClean="0">
                <a:solidFill>
                  <a:srgbClr val="C00000"/>
                </a:solidFill>
              </a:rPr>
              <a:t>Avaliação Heurística</a:t>
            </a:r>
            <a:endParaRPr lang="pt-BR" sz="72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7364"/>
            <a:ext cx="8229600" cy="4214842"/>
          </a:xfrm>
        </p:spPr>
        <p:txBody>
          <a:bodyPr>
            <a:noAutofit/>
          </a:bodyPr>
          <a:lstStyle/>
          <a:p>
            <a:pPr algn="l"/>
            <a:r>
              <a:rPr lang="pt-BR" sz="4000" dirty="0" smtClean="0">
                <a:solidFill>
                  <a:srgbClr val="C00000"/>
                </a:solidFill>
              </a:rPr>
              <a:t>Consiste em </a:t>
            </a:r>
            <a:r>
              <a:rPr lang="pt-BR" sz="4000" dirty="0" smtClean="0">
                <a:solidFill>
                  <a:srgbClr val="C00000"/>
                </a:solidFill>
              </a:rPr>
              <a:t>submeter a interface de um determinado aplicativo à avaliação de alguns </a:t>
            </a:r>
            <a:r>
              <a:rPr lang="pt-BR" sz="4000" dirty="0" smtClean="0">
                <a:solidFill>
                  <a:schemeClr val="accent5">
                    <a:lumMod val="50000"/>
                  </a:schemeClr>
                </a:solidFill>
              </a:rPr>
              <a:t>especialistas em usabilidade</a:t>
            </a:r>
            <a:r>
              <a:rPr lang="pt-BR" sz="4000" dirty="0" smtClean="0">
                <a:solidFill>
                  <a:srgbClr val="C00000"/>
                </a:solidFill>
              </a:rPr>
              <a:t>, conforme um conjunto previamente determinado de “bons princípios de usabilidade”. </a:t>
            </a:r>
            <a:endParaRPr lang="pt-BR" sz="4000" dirty="0">
              <a:solidFill>
                <a:srgbClr val="C00000"/>
              </a:solidFill>
            </a:endParaRP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428596" y="785794"/>
            <a:ext cx="7929618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6600" b="1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+mj-lt"/>
                <a:ea typeface="+mj-ea"/>
                <a:cs typeface="+mj-cs"/>
              </a:rPr>
              <a:t>Avaliação Heurística</a:t>
            </a:r>
            <a:endParaRPr kumimoji="0" lang="pt-BR" sz="6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928802"/>
          </a:xfrm>
          <a:solidFill>
            <a:schemeClr val="accent1">
              <a:lumMod val="50000"/>
            </a:schemeClr>
          </a:solidFill>
        </p:spPr>
        <p:txBody>
          <a:bodyPr lIns="360000">
            <a:normAutofit/>
          </a:bodyPr>
          <a:lstStyle/>
          <a:p>
            <a:r>
              <a:rPr lang="pt-BR" sz="6000" dirty="0" smtClean="0">
                <a:solidFill>
                  <a:srgbClr val="FFC000"/>
                </a:solidFill>
              </a:rPr>
              <a:t>Heurísticas de Usabilidade</a:t>
            </a:r>
            <a:endParaRPr lang="pt-BR" sz="6000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4348" y="2214554"/>
            <a:ext cx="8001056" cy="4286280"/>
          </a:xfrm>
        </p:spPr>
        <p:txBody>
          <a:bodyPr>
            <a:normAutofit fontScale="92500"/>
          </a:bodyPr>
          <a:lstStyle/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Visibilidade</a:t>
            </a:r>
            <a:r>
              <a:rPr lang="en-US" sz="2400" dirty="0" smtClean="0"/>
              <a:t> do status do </a:t>
            </a:r>
            <a:r>
              <a:rPr lang="en-US" sz="2400" dirty="0" err="1" smtClean="0"/>
              <a:t>sistema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Metáforas</a:t>
            </a:r>
            <a:r>
              <a:rPr lang="en-US" sz="2400" dirty="0" smtClean="0"/>
              <a:t> com o </a:t>
            </a:r>
            <a:r>
              <a:rPr lang="en-US" sz="2400" dirty="0" err="1" smtClean="0"/>
              <a:t>mundo</a:t>
            </a:r>
            <a:r>
              <a:rPr lang="en-US" sz="2400" dirty="0" smtClean="0"/>
              <a:t> real</a:t>
            </a:r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Controle</a:t>
            </a:r>
            <a:r>
              <a:rPr lang="en-US" sz="2400" dirty="0" smtClean="0"/>
              <a:t> do </a:t>
            </a:r>
            <a:r>
              <a:rPr lang="en-US" sz="2400" dirty="0" err="1" smtClean="0"/>
              <a:t>usuário</a:t>
            </a:r>
            <a:r>
              <a:rPr lang="en-US" sz="2400" dirty="0" smtClean="0"/>
              <a:t> e </a:t>
            </a:r>
            <a:r>
              <a:rPr lang="en-US" sz="2400" dirty="0" err="1" smtClean="0"/>
              <a:t>liberdade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Consistência</a:t>
            </a:r>
            <a:r>
              <a:rPr lang="en-US" sz="2400" dirty="0" smtClean="0"/>
              <a:t> e </a:t>
            </a:r>
            <a:r>
              <a:rPr lang="en-US" sz="2400" dirty="0" err="1" smtClean="0"/>
              <a:t>padrões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Prevenção</a:t>
            </a:r>
            <a:r>
              <a:rPr lang="en-US" sz="2400" dirty="0" smtClean="0"/>
              <a:t> de </a:t>
            </a:r>
            <a:r>
              <a:rPr lang="en-US" sz="2400" dirty="0" err="1" smtClean="0"/>
              <a:t>erros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Reconhecer</a:t>
            </a:r>
            <a:r>
              <a:rPr lang="en-US" sz="2400" dirty="0" smtClean="0"/>
              <a:t> </a:t>
            </a:r>
            <a:r>
              <a:rPr lang="en-US" sz="2400" dirty="0" err="1" smtClean="0"/>
              <a:t>ao</a:t>
            </a:r>
            <a:r>
              <a:rPr lang="en-US" sz="2400" dirty="0" smtClean="0"/>
              <a:t> </a:t>
            </a:r>
            <a:r>
              <a:rPr lang="en-US" sz="2400" dirty="0" err="1" smtClean="0"/>
              <a:t>invés</a:t>
            </a:r>
            <a:r>
              <a:rPr lang="en-US" sz="2400" dirty="0" smtClean="0"/>
              <a:t> de </a:t>
            </a:r>
            <a:r>
              <a:rPr lang="en-US" sz="2400" dirty="0" err="1" smtClean="0"/>
              <a:t>lembrar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Flexibilidade</a:t>
            </a:r>
            <a:r>
              <a:rPr lang="en-US" sz="2400" dirty="0" smtClean="0"/>
              <a:t> e </a:t>
            </a:r>
            <a:r>
              <a:rPr lang="en-US" sz="2400" dirty="0" err="1" smtClean="0"/>
              <a:t>eficiência</a:t>
            </a:r>
            <a:r>
              <a:rPr lang="en-US" sz="2400" dirty="0" smtClean="0"/>
              <a:t> de </a:t>
            </a:r>
            <a:r>
              <a:rPr lang="en-US" sz="2400" dirty="0" err="1" smtClean="0"/>
              <a:t>uso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smtClean="0"/>
              <a:t>Design e </a:t>
            </a:r>
            <a:r>
              <a:rPr lang="en-US" sz="2400" dirty="0" err="1" smtClean="0"/>
              <a:t>estética</a:t>
            </a:r>
            <a:r>
              <a:rPr lang="en-US" sz="2400" dirty="0" smtClean="0"/>
              <a:t> </a:t>
            </a:r>
            <a:r>
              <a:rPr lang="en-US" sz="2400" dirty="0" err="1" smtClean="0"/>
              <a:t>minimalista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Ajudar</a:t>
            </a:r>
            <a:r>
              <a:rPr lang="en-US" sz="2400" dirty="0" smtClean="0"/>
              <a:t> </a:t>
            </a:r>
            <a:r>
              <a:rPr lang="en-US" sz="2400" dirty="0" err="1" smtClean="0"/>
              <a:t>aos</a:t>
            </a:r>
            <a:r>
              <a:rPr lang="en-US" sz="2400" dirty="0" smtClean="0"/>
              <a:t> </a:t>
            </a:r>
            <a:r>
              <a:rPr lang="en-US" sz="2400" dirty="0" err="1" smtClean="0"/>
              <a:t>usuários</a:t>
            </a:r>
            <a:r>
              <a:rPr lang="en-US" sz="2400" dirty="0" smtClean="0"/>
              <a:t> a </a:t>
            </a:r>
            <a:r>
              <a:rPr lang="en-US" sz="2400" dirty="0" err="1" smtClean="0"/>
              <a:t>reconhecer</a:t>
            </a:r>
            <a:r>
              <a:rPr lang="en-US" sz="2400" dirty="0" smtClean="0"/>
              <a:t>, </a:t>
            </a:r>
            <a:r>
              <a:rPr lang="en-US" sz="2400" dirty="0" err="1" smtClean="0"/>
              <a:t>diagnosticar</a:t>
            </a:r>
            <a:r>
              <a:rPr lang="en-US" sz="2400" dirty="0" smtClean="0"/>
              <a:t> e </a:t>
            </a:r>
            <a:r>
              <a:rPr lang="en-US" sz="2400" dirty="0" err="1" smtClean="0"/>
              <a:t>sair</a:t>
            </a:r>
            <a:r>
              <a:rPr lang="en-US" sz="2400" dirty="0" smtClean="0"/>
              <a:t> de </a:t>
            </a:r>
            <a:r>
              <a:rPr lang="en-US" sz="2400" dirty="0" err="1" smtClean="0"/>
              <a:t>erros</a:t>
            </a:r>
            <a:endParaRPr lang="en-US" sz="2400" dirty="0" smtClean="0"/>
          </a:p>
          <a:p>
            <a:pPr marL="541338" indent="-541338">
              <a:buClr>
                <a:srgbClr val="C00000"/>
              </a:buClr>
              <a:buSzPct val="121000"/>
              <a:buFont typeface="+mj-lt"/>
              <a:buAutoNum type="arabicPeriod"/>
            </a:pPr>
            <a:r>
              <a:rPr lang="en-US" sz="2400" dirty="0" err="1" smtClean="0"/>
              <a:t>Ajuda</a:t>
            </a:r>
            <a:r>
              <a:rPr lang="en-US" sz="2400" dirty="0" smtClean="0"/>
              <a:t> e </a:t>
            </a:r>
            <a:r>
              <a:rPr lang="en-US" sz="2400" dirty="0" err="1" smtClean="0"/>
              <a:t>documentação</a:t>
            </a:r>
            <a:endParaRPr lang="en-US" sz="2400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15074" y="6215082"/>
            <a:ext cx="2928926" cy="642918"/>
          </a:xfrm>
          <a:prstGeom prst="rect">
            <a:avLst/>
          </a:prstGeom>
          <a:solidFill>
            <a:schemeClr val="tx1"/>
          </a:solidFill>
        </p:spPr>
        <p:txBody>
          <a:bodyPr vert="horz" lIns="36000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By</a:t>
            </a: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Jakob Nielsen</a:t>
            </a:r>
            <a:endParaRPr kumimoji="0" lang="pt-BR" sz="24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57166"/>
            <a:ext cx="9144000" cy="12144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7514"/>
            <a:ext cx="8229600" cy="1011222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chemeClr val="bg1"/>
                </a:solidFill>
              </a:rPr>
              <a:t>Prós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42" name="Isosceles Triangle 41"/>
          <p:cNvSpPr/>
          <p:nvPr/>
        </p:nvSpPr>
        <p:spPr>
          <a:xfrm rot="10800000">
            <a:off x="785786" y="1571612"/>
            <a:ext cx="571504" cy="357166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714348" y="2214554"/>
            <a:ext cx="8286776" cy="4286280"/>
          </a:xfrm>
        </p:spPr>
        <p:txBody>
          <a:bodyPr>
            <a:normAutofit/>
          </a:bodyPr>
          <a:lstStyle/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err="1" smtClean="0"/>
              <a:t>Método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rápido</a:t>
            </a:r>
            <a:r>
              <a:rPr lang="en-US" sz="3200" b="1" dirty="0" smtClean="0"/>
              <a:t> e </a:t>
            </a:r>
            <a:r>
              <a:rPr lang="en-US" sz="3200" b="1" dirty="0" err="1" smtClean="0"/>
              <a:t>relativamente</a:t>
            </a:r>
            <a:r>
              <a:rPr lang="en-US" sz="3200" b="1" dirty="0" smtClean="0"/>
              <a:t> simples</a:t>
            </a:r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err="1" smtClean="0"/>
              <a:t>Pode</a:t>
            </a:r>
            <a:r>
              <a:rPr lang="en-US" sz="3200" b="1" dirty="0" smtClean="0"/>
              <a:t> ser </a:t>
            </a:r>
            <a:r>
              <a:rPr lang="en-US" sz="3200" b="1" dirty="0" err="1" smtClean="0"/>
              <a:t>aplicado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em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qualquer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fase</a:t>
            </a:r>
            <a:r>
              <a:rPr lang="en-US" sz="3200" b="1" dirty="0" smtClean="0"/>
              <a:t> do </a:t>
            </a:r>
            <a:r>
              <a:rPr lang="en-US" sz="3200" b="1" dirty="0" err="1" smtClean="0"/>
              <a:t>projeto</a:t>
            </a:r>
            <a:endParaRPr lang="en-US" sz="3200" b="1" dirty="0" smtClean="0"/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endParaRPr lang="en-US" sz="32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57166"/>
            <a:ext cx="9144000" cy="228601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368544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chemeClr val="bg1"/>
                </a:solidFill>
              </a:rPr>
              <a:t>Onde estamos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8596" y="3231909"/>
            <a:ext cx="850112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 smtClean="0"/>
              <a:t>Aula 1   </a:t>
            </a:r>
            <a:r>
              <a:rPr lang="pt-BR" sz="4000" dirty="0" smtClean="0"/>
              <a:t>Porque estamos aqui?</a:t>
            </a:r>
            <a:br>
              <a:rPr lang="pt-BR" sz="4000" dirty="0" smtClean="0"/>
            </a:br>
            <a:r>
              <a:rPr lang="pt-BR" sz="4000" b="1" dirty="0" smtClean="0"/>
              <a:t>Aula 2   </a:t>
            </a:r>
            <a:r>
              <a:rPr lang="pt-BR" sz="4000" dirty="0" smtClean="0"/>
              <a:t>Entendendo o problema</a:t>
            </a:r>
            <a:r>
              <a:rPr lang="pt-BR" sz="4000" dirty="0" smtClean="0">
                <a:solidFill>
                  <a:srgbClr val="C00000"/>
                </a:solidFill>
              </a:rPr>
              <a:t/>
            </a:r>
            <a:br>
              <a:rPr lang="pt-BR" sz="4000" dirty="0" smtClean="0">
                <a:solidFill>
                  <a:srgbClr val="C00000"/>
                </a:solidFill>
              </a:rPr>
            </a:br>
            <a:r>
              <a:rPr lang="pt-BR" sz="4000" b="1" dirty="0" smtClean="0"/>
              <a:t>Aula 3   </a:t>
            </a:r>
            <a:r>
              <a:rPr lang="pt-BR" sz="4000" dirty="0" smtClean="0"/>
              <a:t>Criando soluções</a:t>
            </a:r>
            <a:r>
              <a:rPr lang="pt-BR" sz="4000" b="1" dirty="0" smtClean="0"/>
              <a:t/>
            </a:r>
            <a:br>
              <a:rPr lang="pt-BR" sz="4000" b="1" dirty="0" smtClean="0"/>
            </a:br>
            <a:r>
              <a:rPr lang="pt-BR" sz="4000" b="1" dirty="0" smtClean="0">
                <a:solidFill>
                  <a:srgbClr val="C00000"/>
                </a:solidFill>
              </a:rPr>
              <a:t>Aula 4   Avaliando o que foi criado</a:t>
            </a:r>
            <a:endParaRPr lang="pt-BR" sz="4000" b="1" dirty="0">
              <a:solidFill>
                <a:srgbClr val="C00000"/>
              </a:solidFill>
            </a:endParaRPr>
          </a:p>
        </p:txBody>
      </p:sp>
      <p:sp>
        <p:nvSpPr>
          <p:cNvPr id="42" name="Isosceles Triangle 41"/>
          <p:cNvSpPr/>
          <p:nvPr/>
        </p:nvSpPr>
        <p:spPr>
          <a:xfrm rot="10800000">
            <a:off x="857224" y="2571744"/>
            <a:ext cx="571504" cy="357166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L-Shape 5"/>
          <p:cNvSpPr/>
          <p:nvPr/>
        </p:nvSpPr>
        <p:spPr>
          <a:xfrm rot="19986220">
            <a:off x="7792387" y="3455065"/>
            <a:ext cx="476862" cy="191516"/>
          </a:xfrm>
          <a:prstGeom prst="corne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L-Shape 6"/>
          <p:cNvSpPr/>
          <p:nvPr/>
        </p:nvSpPr>
        <p:spPr>
          <a:xfrm rot="19986220">
            <a:off x="7792387" y="4026569"/>
            <a:ext cx="476862" cy="191516"/>
          </a:xfrm>
          <a:prstGeom prst="corne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L-Shape 7"/>
          <p:cNvSpPr/>
          <p:nvPr/>
        </p:nvSpPr>
        <p:spPr>
          <a:xfrm rot="19986220">
            <a:off x="7804237" y="4669511"/>
            <a:ext cx="476862" cy="191516"/>
          </a:xfrm>
          <a:prstGeom prst="corne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57166"/>
            <a:ext cx="9144000" cy="121444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7514"/>
            <a:ext cx="8229600" cy="1011222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chemeClr val="bg1"/>
                </a:solidFill>
              </a:rPr>
              <a:t>Contras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42" name="Isosceles Triangle 41"/>
          <p:cNvSpPr/>
          <p:nvPr/>
        </p:nvSpPr>
        <p:spPr>
          <a:xfrm rot="10800000">
            <a:off x="785786" y="1571612"/>
            <a:ext cx="571504" cy="357166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714348" y="2214554"/>
            <a:ext cx="8286776" cy="4286280"/>
          </a:xfrm>
        </p:spPr>
        <p:txBody>
          <a:bodyPr>
            <a:normAutofit/>
          </a:bodyPr>
          <a:lstStyle/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err="1" smtClean="0"/>
              <a:t>Não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envolve</a:t>
            </a:r>
            <a:r>
              <a:rPr lang="en-US" sz="3200" b="1" dirty="0" smtClean="0"/>
              <a:t> o </a:t>
            </a:r>
            <a:r>
              <a:rPr lang="en-US" sz="3200" b="1" dirty="0" err="1" smtClean="0"/>
              <a:t>usuário</a:t>
            </a:r>
            <a:r>
              <a:rPr lang="en-US" sz="3200" b="1" dirty="0" smtClean="0"/>
              <a:t> final</a:t>
            </a:r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smtClean="0"/>
              <a:t>Se </a:t>
            </a:r>
            <a:r>
              <a:rPr lang="en-US" sz="3200" b="1" dirty="0" err="1" smtClean="0"/>
              <a:t>não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realizado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por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menos</a:t>
            </a:r>
            <a:r>
              <a:rPr lang="en-US" sz="3200" b="1" dirty="0" smtClean="0"/>
              <a:t> de 3 </a:t>
            </a:r>
            <a:r>
              <a:rPr lang="en-US" sz="3200" b="1" dirty="0" err="1" smtClean="0"/>
              <a:t>pessoas</a:t>
            </a:r>
            <a:r>
              <a:rPr lang="en-US" sz="3200" b="1" dirty="0" smtClean="0"/>
              <a:t>, </a:t>
            </a:r>
            <a:r>
              <a:rPr lang="en-US" sz="3200" b="1" dirty="0" err="1" smtClean="0"/>
              <a:t>pode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gerar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resultados</a:t>
            </a:r>
            <a:r>
              <a:rPr lang="en-US" sz="3200" b="1" dirty="0" smtClean="0"/>
              <a:t> de </a:t>
            </a:r>
            <a:r>
              <a:rPr lang="en-US" sz="3200" b="1" dirty="0" err="1" smtClean="0"/>
              <a:t>baixa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qualidade</a:t>
            </a:r>
            <a:endParaRPr lang="en-US" sz="3200" b="1" dirty="0" smtClean="0"/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endParaRPr lang="en-US" sz="32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786578" cy="928670"/>
          </a:xfrm>
          <a:solidFill>
            <a:schemeClr val="bg1"/>
          </a:solidFill>
        </p:spPr>
        <p:txBody>
          <a:bodyPr/>
          <a:lstStyle/>
          <a:p>
            <a:r>
              <a:rPr lang="pt-BR" b="1" dirty="0" smtClean="0">
                <a:solidFill>
                  <a:srgbClr val="C00000"/>
                </a:solidFill>
              </a:rPr>
              <a:t>Testes de usabilidade</a:t>
            </a:r>
            <a:endParaRPr lang="pt-BR" b="1" dirty="0">
              <a:solidFill>
                <a:srgbClr val="C0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57158" y="4286256"/>
            <a:ext cx="8258204" cy="16970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7232"/>
          </a:xfrm>
          <a:solidFill>
            <a:srgbClr val="C00000"/>
          </a:solidFill>
        </p:spPr>
        <p:txBody>
          <a:bodyPr lIns="360000" rIns="360000">
            <a:noAutofit/>
          </a:bodyPr>
          <a:lstStyle/>
          <a:p>
            <a:r>
              <a:rPr lang="pt-BR" sz="2800" b="1" dirty="0" smtClean="0">
                <a:solidFill>
                  <a:schemeClr val="bg1"/>
                </a:solidFill>
              </a:rPr>
              <a:t>Um exemplo de laboratório de testes de usabilidade</a:t>
            </a:r>
            <a:endParaRPr lang="pt-BR" sz="2800" b="1" dirty="0">
              <a:solidFill>
                <a:schemeClr val="bg1"/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 r="3847"/>
          <a:stretch>
            <a:fillRect/>
          </a:stretch>
        </p:blipFill>
        <p:spPr bwMode="auto">
          <a:xfrm>
            <a:off x="1071538" y="1071546"/>
            <a:ext cx="7143800" cy="5554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tângulo 6"/>
          <p:cNvSpPr/>
          <p:nvPr/>
        </p:nvSpPr>
        <p:spPr>
          <a:xfrm>
            <a:off x="571472" y="6673334"/>
            <a:ext cx="5000660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600" b="1" dirty="0" smtClean="0"/>
              <a:t>Fonte: http</a:t>
            </a:r>
            <a:r>
              <a:rPr lang="pt-BR" sz="600" b="1" dirty="0" smtClean="0"/>
              <a:t>://www.emeraldinsight.com/Insight/ViewContentServlet?</a:t>
            </a:r>
            <a:r>
              <a:rPr lang="pt-BR" sz="600" b="1" dirty="0" err="1" smtClean="0"/>
              <a:t>Filename</a:t>
            </a:r>
            <a:r>
              <a:rPr lang="pt-BR" sz="600" b="1" dirty="0" smtClean="0"/>
              <a:t>=</a:t>
            </a:r>
            <a:r>
              <a:rPr lang="pt-BR" sz="600" b="1" dirty="0" err="1" smtClean="0"/>
              <a:t>Published</a:t>
            </a:r>
            <a:r>
              <a:rPr lang="pt-BR" sz="600" b="1" dirty="0" smtClean="0"/>
              <a:t>/</a:t>
            </a:r>
            <a:r>
              <a:rPr lang="pt-BR" sz="600" b="1" dirty="0" err="1" smtClean="0"/>
              <a:t>EmeraldFullTextArticle</a:t>
            </a:r>
            <a:r>
              <a:rPr lang="pt-BR" sz="600" b="1" dirty="0" smtClean="0"/>
              <a:t>/</a:t>
            </a:r>
            <a:r>
              <a:rPr lang="pt-BR" sz="600" b="1" dirty="0" err="1" smtClean="0"/>
              <a:t>Articles</a:t>
            </a:r>
            <a:r>
              <a:rPr lang="pt-BR" sz="600" b="1" dirty="0" smtClean="0"/>
              <a:t>/0880190206.</a:t>
            </a:r>
            <a:r>
              <a:rPr lang="pt-BR" sz="600" b="1" dirty="0" err="1" smtClean="0"/>
              <a:t>html</a:t>
            </a:r>
            <a:endParaRPr lang="pt-BR" sz="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57166"/>
            <a:ext cx="9144000" cy="121444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7514"/>
            <a:ext cx="8229600" cy="1011222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chemeClr val="bg1"/>
                </a:solidFill>
              </a:rPr>
              <a:t>Prós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42" name="Isosceles Triangle 41"/>
          <p:cNvSpPr/>
          <p:nvPr/>
        </p:nvSpPr>
        <p:spPr>
          <a:xfrm rot="10800000">
            <a:off x="785786" y="1571612"/>
            <a:ext cx="571504" cy="357166"/>
          </a:xfrm>
          <a:prstGeom prst="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714348" y="2214554"/>
            <a:ext cx="8286776" cy="4286280"/>
          </a:xfrm>
        </p:spPr>
        <p:txBody>
          <a:bodyPr>
            <a:normAutofit/>
          </a:bodyPr>
          <a:lstStyle/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err="1" smtClean="0"/>
              <a:t>Envolve</a:t>
            </a:r>
            <a:r>
              <a:rPr lang="en-US" sz="3200" b="1" dirty="0" smtClean="0"/>
              <a:t> o </a:t>
            </a:r>
            <a:r>
              <a:rPr lang="en-US" sz="3200" b="1" dirty="0" err="1" smtClean="0"/>
              <a:t>usuário</a:t>
            </a:r>
            <a:r>
              <a:rPr lang="en-US" sz="3200" b="1" dirty="0" smtClean="0"/>
              <a:t> final</a:t>
            </a:r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err="1" smtClean="0"/>
              <a:t>Análise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baseada</a:t>
            </a:r>
            <a:r>
              <a:rPr lang="en-US" sz="3200" b="1" dirty="0" smtClean="0"/>
              <a:t> no </a:t>
            </a:r>
            <a:r>
              <a:rPr lang="en-US" sz="3200" b="1" dirty="0" err="1" smtClean="0"/>
              <a:t>comportamento</a:t>
            </a:r>
            <a:endParaRPr lang="en-US" sz="3200" b="1" dirty="0" smtClean="0"/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endParaRPr lang="en-US" sz="32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357166"/>
            <a:ext cx="9144000" cy="121444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7514"/>
            <a:ext cx="8229600" cy="1011222"/>
          </a:xfrm>
        </p:spPr>
        <p:txBody>
          <a:bodyPr>
            <a:normAutofit/>
          </a:bodyPr>
          <a:lstStyle/>
          <a:p>
            <a:pPr algn="l"/>
            <a:r>
              <a:rPr lang="pt-BR" sz="5400" b="1" dirty="0" smtClean="0">
                <a:solidFill>
                  <a:schemeClr val="bg1"/>
                </a:solidFill>
              </a:rPr>
              <a:t>Contras</a:t>
            </a:r>
            <a:endParaRPr lang="pt-BR" sz="4000" dirty="0">
              <a:solidFill>
                <a:schemeClr val="bg1"/>
              </a:solidFill>
            </a:endParaRPr>
          </a:p>
        </p:txBody>
      </p:sp>
      <p:sp>
        <p:nvSpPr>
          <p:cNvPr id="42" name="Isosceles Triangle 41"/>
          <p:cNvSpPr/>
          <p:nvPr/>
        </p:nvSpPr>
        <p:spPr>
          <a:xfrm rot="10800000">
            <a:off x="785786" y="1571612"/>
            <a:ext cx="571504" cy="357166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714348" y="2214554"/>
            <a:ext cx="8286776" cy="4286280"/>
          </a:xfrm>
        </p:spPr>
        <p:txBody>
          <a:bodyPr>
            <a:normAutofit/>
          </a:bodyPr>
          <a:lstStyle/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err="1" smtClean="0"/>
              <a:t>Ambiente</a:t>
            </a:r>
            <a:r>
              <a:rPr lang="en-US" sz="3200" b="1" dirty="0" smtClean="0"/>
              <a:t> artificial</a:t>
            </a:r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smtClean="0"/>
              <a:t>O </a:t>
            </a:r>
            <a:r>
              <a:rPr lang="en-US" sz="3200" b="1" dirty="0" err="1" smtClean="0"/>
              <a:t>usuário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pode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achar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que</a:t>
            </a:r>
            <a:r>
              <a:rPr lang="en-US" sz="3200" b="1" dirty="0" smtClean="0"/>
              <a:t> é </a:t>
            </a:r>
            <a:r>
              <a:rPr lang="en-US" sz="3200" b="1" dirty="0" err="1" smtClean="0"/>
              <a:t>ele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quem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está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sendo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testado</a:t>
            </a:r>
            <a:endParaRPr lang="en-US" sz="3200" b="1" dirty="0" smtClean="0"/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r>
              <a:rPr lang="en-US" sz="3200" b="1" dirty="0" err="1" smtClean="0"/>
              <a:t>Estrutura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necessária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pode</a:t>
            </a:r>
            <a:r>
              <a:rPr lang="en-US" sz="3200" b="1" dirty="0" smtClean="0"/>
              <a:t> ser </a:t>
            </a:r>
            <a:r>
              <a:rPr lang="en-US" sz="3200" b="1" dirty="0" err="1" smtClean="0"/>
              <a:t>cara</a:t>
            </a:r>
            <a:endParaRPr lang="en-US" sz="3200" b="1" dirty="0" smtClean="0"/>
          </a:p>
          <a:p>
            <a:pPr marL="541338" indent="-541338">
              <a:lnSpc>
                <a:spcPct val="150000"/>
              </a:lnSpc>
              <a:buClr>
                <a:srgbClr val="C00000"/>
              </a:buClr>
              <a:buSzPct val="130000"/>
              <a:buFont typeface="+mj-lt"/>
              <a:buAutoNum type="arabicPeriod"/>
            </a:pPr>
            <a:endParaRPr lang="en-US" sz="3200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5918" y="642918"/>
            <a:ext cx="7143768" cy="4572032"/>
          </a:xfrm>
        </p:spPr>
        <p:txBody>
          <a:bodyPr>
            <a:normAutofit/>
          </a:bodyPr>
          <a:lstStyle/>
          <a:p>
            <a:pPr algn="l"/>
            <a:r>
              <a:rPr lang="pt-BR" sz="6000" b="1" dirty="0" smtClean="0">
                <a:solidFill>
                  <a:schemeClr val="bg1"/>
                </a:solidFill>
              </a:rPr>
              <a:t>Uma </a:t>
            </a:r>
            <a:r>
              <a:rPr lang="pt-BR" sz="6000" b="1" dirty="0" smtClean="0">
                <a:solidFill>
                  <a:schemeClr val="bg1"/>
                </a:solidFill>
              </a:rPr>
              <a:t>avaliação </a:t>
            </a:r>
            <a:r>
              <a:rPr lang="pt-BR" sz="6000" b="1" dirty="0" smtClean="0">
                <a:solidFill>
                  <a:schemeClr val="bg1"/>
                </a:solidFill>
              </a:rPr>
              <a:t>completa utilizaria </a:t>
            </a:r>
            <a:r>
              <a:rPr lang="pt-BR" sz="6000" b="1" dirty="0" smtClean="0">
                <a:solidFill>
                  <a:schemeClr val="bg1"/>
                </a:solidFill>
              </a:rPr>
              <a:t>um mix de técnicas...</a:t>
            </a:r>
            <a:endParaRPr lang="pt-BR" sz="6000" b="1" dirty="0">
              <a:solidFill>
                <a:schemeClr val="bg1"/>
              </a:solidFill>
            </a:endParaRPr>
          </a:p>
        </p:txBody>
      </p:sp>
      <p:sp>
        <p:nvSpPr>
          <p:cNvPr id="4" name="Elipse 3"/>
          <p:cNvSpPr/>
          <p:nvPr/>
        </p:nvSpPr>
        <p:spPr>
          <a:xfrm>
            <a:off x="285720" y="1785926"/>
            <a:ext cx="1357322" cy="1357322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3800" b="1" dirty="0" smtClean="0">
                <a:solidFill>
                  <a:srgbClr val="C00000"/>
                </a:solidFill>
              </a:rPr>
              <a:t>!</a:t>
            </a:r>
            <a:endParaRPr lang="pt-BR" sz="138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ontent Placeholder 3"/>
          <p:cNvGraphicFramePr>
            <a:graphicFrameLocks/>
          </p:cNvGraphicFramePr>
          <p:nvPr/>
        </p:nvGraphicFramePr>
        <p:xfrm>
          <a:off x="1142976" y="2090314"/>
          <a:ext cx="6837522" cy="4125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28736"/>
          </a:xfrm>
          <a:solidFill>
            <a:schemeClr val="accent6">
              <a:lumMod val="75000"/>
            </a:schemeClr>
          </a:solidFill>
        </p:spPr>
        <p:txBody>
          <a:bodyPr>
            <a:noAutofit/>
          </a:bodyPr>
          <a:lstStyle/>
          <a:p>
            <a:r>
              <a:rPr lang="pt-BR" sz="3600" dirty="0" smtClean="0">
                <a:solidFill>
                  <a:schemeClr val="bg1"/>
                </a:solidFill>
              </a:rPr>
              <a:t>...Não esquecendo de avaliar o artefato </a:t>
            </a:r>
            <a:br>
              <a:rPr lang="pt-BR" sz="3600" dirty="0" smtClean="0">
                <a:solidFill>
                  <a:schemeClr val="bg1"/>
                </a:solidFill>
              </a:rPr>
            </a:br>
            <a:r>
              <a:rPr lang="pt-BR" sz="3600" dirty="0" smtClean="0">
                <a:solidFill>
                  <a:schemeClr val="bg1"/>
                </a:solidFill>
              </a:rPr>
              <a:t>em suas 4 dimensões!</a:t>
            </a:r>
            <a:endParaRPr lang="pt-BR" sz="36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8009" y="3804826"/>
            <a:ext cx="17302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pt-BR" sz="1600" dirty="0" smtClean="0"/>
              <a:t>Status social,</a:t>
            </a:r>
          </a:p>
          <a:p>
            <a:pPr lvl="0" algn="r"/>
            <a:r>
              <a:rPr lang="pt-BR" sz="1600" dirty="0" smtClean="0"/>
              <a:t>valor sentimental,</a:t>
            </a:r>
          </a:p>
          <a:p>
            <a:pPr lvl="0" algn="r"/>
            <a:r>
              <a:rPr lang="pt-BR" sz="1600" dirty="0" smtClean="0"/>
              <a:t>metáforas, etc</a:t>
            </a:r>
            <a:endParaRPr lang="pt-BR" sz="1600" dirty="0"/>
          </a:p>
        </p:txBody>
      </p:sp>
      <p:sp>
        <p:nvSpPr>
          <p:cNvPr id="6" name="Rectangle 5"/>
          <p:cNvSpPr/>
          <p:nvPr/>
        </p:nvSpPr>
        <p:spPr>
          <a:xfrm>
            <a:off x="4143372" y="1661686"/>
            <a:ext cx="9396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Utilidade</a:t>
            </a:r>
            <a:endParaRPr lang="pt-BR" sz="1600" dirty="0"/>
          </a:p>
        </p:txBody>
      </p:sp>
      <p:sp>
        <p:nvSpPr>
          <p:cNvPr id="7" name="Rectangle 6"/>
          <p:cNvSpPr/>
          <p:nvPr/>
        </p:nvSpPr>
        <p:spPr>
          <a:xfrm>
            <a:off x="6715140" y="3876264"/>
            <a:ext cx="10486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Apelo aos </a:t>
            </a:r>
          </a:p>
          <a:p>
            <a:pPr lvl="0"/>
            <a:r>
              <a:rPr lang="pt-BR" sz="1600" dirty="0" smtClean="0"/>
              <a:t>sentidos</a:t>
            </a:r>
            <a:endParaRPr lang="pt-BR" sz="1600" dirty="0"/>
          </a:p>
        </p:txBody>
      </p:sp>
      <p:sp>
        <p:nvSpPr>
          <p:cNvPr id="8" name="Rectangle 7"/>
          <p:cNvSpPr/>
          <p:nvPr/>
        </p:nvSpPr>
        <p:spPr>
          <a:xfrm>
            <a:off x="3786182" y="6305156"/>
            <a:ext cx="16122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pt-BR" sz="1600" dirty="0" smtClean="0"/>
              <a:t>Facilidade de uso</a:t>
            </a:r>
            <a:endParaRPr lang="pt-B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b="6507"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dirty="0" smtClean="0"/>
              <a:t/>
            </a:r>
            <a:br>
              <a:rPr lang="pt-BR" dirty="0" smtClean="0"/>
            </a:br>
            <a:r>
              <a:rPr lang="pt-BR" b="1" dirty="0" smtClean="0">
                <a:solidFill>
                  <a:schemeClr val="bg1"/>
                </a:solidFill>
              </a:rPr>
              <a:t>Voltemos a trabalhar em equipe!</a:t>
            </a:r>
            <a:endParaRPr lang="pt-BR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C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31828"/>
            <a:ext cx="8115328" cy="725470"/>
          </a:xfrm>
        </p:spPr>
        <p:txBody>
          <a:bodyPr>
            <a:noAutofit/>
          </a:bodyPr>
          <a:lstStyle/>
          <a:p>
            <a:pPr algn="l"/>
            <a:r>
              <a:rPr lang="pt-BR" sz="5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Para o sistema proposto...</a:t>
            </a:r>
            <a:endParaRPr lang="pt-BR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1928802"/>
            <a:ext cx="8858280" cy="1357322"/>
            <a:chOff x="0" y="1928802"/>
            <a:chExt cx="8858280" cy="1357322"/>
          </a:xfrm>
        </p:grpSpPr>
        <p:sp>
          <p:nvSpPr>
            <p:cNvPr id="5" name="Rectangle 4"/>
            <p:cNvSpPr/>
            <p:nvPr/>
          </p:nvSpPr>
          <p:spPr>
            <a:xfrm>
              <a:off x="0" y="1928802"/>
              <a:ext cx="8858280" cy="135732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00034" y="2221048"/>
              <a:ext cx="82153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400" b="1" dirty="0" smtClean="0">
                  <a:solidFill>
                    <a:schemeClr val="bg1"/>
                  </a:solidFill>
                </a:rPr>
                <a:t>Faça uma </a:t>
              </a:r>
              <a:r>
                <a:rPr lang="pt-BR" sz="2400" b="1" dirty="0" smtClean="0">
                  <a:solidFill>
                    <a:srgbClr val="FFCC00"/>
                  </a:solidFill>
                </a:rPr>
                <a:t>análise heurística </a:t>
              </a:r>
              <a:r>
                <a:rPr lang="pt-BR" sz="2400" b="1" dirty="0" smtClean="0">
                  <a:solidFill>
                    <a:schemeClr val="bg1"/>
                  </a:solidFill>
                </a:rPr>
                <a:t>(simplificada) do protótipo que sua equipe pegou no sorteio.</a:t>
              </a:r>
              <a:endParaRPr lang="pt-BR" sz="2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3214686"/>
            <a:ext cx="8858280" cy="1714512"/>
            <a:chOff x="0" y="3214686"/>
            <a:chExt cx="8858280" cy="1714512"/>
          </a:xfrm>
        </p:grpSpPr>
        <p:sp>
          <p:nvSpPr>
            <p:cNvPr id="8" name="Rectangle 7"/>
            <p:cNvSpPr/>
            <p:nvPr/>
          </p:nvSpPr>
          <p:spPr>
            <a:xfrm>
              <a:off x="0" y="3571876"/>
              <a:ext cx="8858280" cy="135732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00034" y="3857628"/>
              <a:ext cx="82153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400" b="1" dirty="0" smtClean="0">
                  <a:solidFill>
                    <a:schemeClr val="bg1"/>
                  </a:solidFill>
                </a:rPr>
                <a:t>Em seguida, faça a </a:t>
              </a:r>
              <a:r>
                <a:rPr lang="pt-BR" sz="2400" b="1" dirty="0" smtClean="0">
                  <a:solidFill>
                    <a:srgbClr val="FFCC00"/>
                  </a:solidFill>
                </a:rPr>
                <a:t>contabilização do resultados</a:t>
              </a:r>
              <a:r>
                <a:rPr lang="pt-BR" sz="2400" b="1" dirty="0" smtClean="0">
                  <a:solidFill>
                    <a:schemeClr val="bg1"/>
                  </a:solidFill>
                </a:rPr>
                <a:t> e </a:t>
              </a:r>
              <a:r>
                <a:rPr lang="pt-BR" sz="2400" b="1" dirty="0" smtClean="0">
                  <a:solidFill>
                    <a:srgbClr val="FFCC00"/>
                  </a:solidFill>
                </a:rPr>
                <a:t>interprete</a:t>
              </a:r>
              <a:r>
                <a:rPr lang="pt-BR" sz="2400" b="1" dirty="0" smtClean="0">
                  <a:solidFill>
                    <a:schemeClr val="bg1"/>
                  </a:solidFill>
                </a:rPr>
                <a:t> os dados, segundo modelo fornecido.</a:t>
              </a:r>
              <a:endParaRPr lang="pt-BR" sz="2400" dirty="0">
                <a:solidFill>
                  <a:schemeClr val="bg1"/>
                </a:solidFill>
              </a:endParaRPr>
            </a:p>
          </p:txBody>
        </p:sp>
        <p:sp>
          <p:nvSpPr>
            <p:cNvPr id="14" name="Isosceles Triangle 13"/>
            <p:cNvSpPr/>
            <p:nvPr/>
          </p:nvSpPr>
          <p:spPr>
            <a:xfrm rot="10800000">
              <a:off x="857224" y="3214686"/>
              <a:ext cx="571504" cy="357166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40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4857760"/>
            <a:ext cx="9144008" cy="1714512"/>
            <a:chOff x="0" y="4857760"/>
            <a:chExt cx="9144008" cy="1714512"/>
          </a:xfrm>
        </p:grpSpPr>
        <p:sp>
          <p:nvSpPr>
            <p:cNvPr id="15" name="Isosceles Triangle 14"/>
            <p:cNvSpPr/>
            <p:nvPr/>
          </p:nvSpPr>
          <p:spPr>
            <a:xfrm rot="10800000">
              <a:off x="857224" y="4857760"/>
              <a:ext cx="571504" cy="357166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40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5214950"/>
              <a:ext cx="8858280" cy="135732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60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00034" y="5715016"/>
              <a:ext cx="8215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400" b="1" dirty="0" smtClean="0">
                  <a:solidFill>
                    <a:schemeClr val="bg1"/>
                  </a:solidFill>
                </a:rPr>
                <a:t>Só :-)</a:t>
              </a:r>
              <a:endParaRPr lang="pt-BR" sz="2400" dirty="0">
                <a:solidFill>
                  <a:schemeClr val="bg1"/>
                </a:solidFill>
              </a:endParaRPr>
            </a:p>
          </p:txBody>
        </p:sp>
        <p:sp>
          <p:nvSpPr>
            <p:cNvPr id="16" name="Isosceles Triangle 15"/>
            <p:cNvSpPr/>
            <p:nvPr/>
          </p:nvSpPr>
          <p:spPr>
            <a:xfrm rot="5400000">
              <a:off x="8679673" y="5750747"/>
              <a:ext cx="571504" cy="357166"/>
            </a:xfrm>
            <a:prstGeom prst="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4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2428860" y="488952"/>
            <a:ext cx="6257940" cy="5797568"/>
          </a:xfrm>
        </p:spPr>
        <p:txBody>
          <a:bodyPr/>
          <a:lstStyle/>
          <a:p>
            <a:pPr algn="l"/>
            <a:r>
              <a:rPr lang="pt-BR" dirty="0" smtClean="0">
                <a:solidFill>
                  <a:schemeClr val="bg1"/>
                </a:solidFill>
              </a:rPr>
              <a:t>Vale </a:t>
            </a:r>
            <a:r>
              <a:rPr lang="pt-BR" b="1" dirty="0" smtClean="0">
                <a:solidFill>
                  <a:srgbClr val="FFCC00"/>
                </a:solidFill>
              </a:rPr>
              <a:t>ATÉ</a:t>
            </a:r>
            <a:r>
              <a:rPr lang="pt-BR" dirty="0" smtClean="0">
                <a:solidFill>
                  <a:schemeClr val="bg1"/>
                </a:solidFill>
              </a:rPr>
              <a:t> </a:t>
            </a:r>
            <a:r>
              <a:rPr lang="pt-BR" b="1" dirty="0" smtClean="0">
                <a:solidFill>
                  <a:schemeClr val="bg1"/>
                </a:solidFill>
              </a:rPr>
              <a:t>3 pontos </a:t>
            </a:r>
            <a:r>
              <a:rPr lang="pt-BR" dirty="0" smtClean="0">
                <a:solidFill>
                  <a:schemeClr val="bg1"/>
                </a:solidFill>
              </a:rPr>
              <a:t>para compor a nota final.</a:t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dirty="0" smtClean="0">
                <a:solidFill>
                  <a:schemeClr val="bg1"/>
                </a:solidFill>
              </a:rPr>
              <a:t/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dirty="0" smtClean="0">
                <a:solidFill>
                  <a:schemeClr val="bg1"/>
                </a:solidFill>
              </a:rPr>
              <a:t/>
            </a:r>
            <a:br>
              <a:rPr lang="pt-BR" dirty="0" smtClean="0">
                <a:solidFill>
                  <a:schemeClr val="bg1"/>
                </a:solidFill>
              </a:rPr>
            </a:br>
            <a:r>
              <a:rPr lang="pt-BR" dirty="0" smtClean="0">
                <a:solidFill>
                  <a:schemeClr val="bg1"/>
                </a:solidFill>
              </a:rPr>
              <a:t>O melhor trabalho ganha </a:t>
            </a:r>
            <a:r>
              <a:rPr lang="pt-BR" b="1" dirty="0" smtClean="0">
                <a:solidFill>
                  <a:schemeClr val="bg1"/>
                </a:solidFill>
              </a:rPr>
              <a:t>4 pontos</a:t>
            </a:r>
            <a:r>
              <a:rPr lang="pt-BR" dirty="0" smtClean="0">
                <a:solidFill>
                  <a:schemeClr val="bg1"/>
                </a:solidFill>
              </a:rPr>
              <a:t>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L-Shape 10"/>
          <p:cNvSpPr/>
          <p:nvPr/>
        </p:nvSpPr>
        <p:spPr>
          <a:xfrm rot="19537993">
            <a:off x="1053950" y="1738810"/>
            <a:ext cx="1000132" cy="500066"/>
          </a:xfrm>
          <a:prstGeom prst="corner">
            <a:avLst/>
          </a:prstGeom>
          <a:solidFill>
            <a:srgbClr val="CCF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L-Shape 11"/>
          <p:cNvSpPr/>
          <p:nvPr/>
        </p:nvSpPr>
        <p:spPr>
          <a:xfrm rot="19537993">
            <a:off x="1125388" y="4096264"/>
            <a:ext cx="1000132" cy="500066"/>
          </a:xfrm>
          <a:prstGeom prst="corner">
            <a:avLst/>
          </a:prstGeom>
          <a:solidFill>
            <a:srgbClr val="CCFF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714620"/>
            <a:ext cx="9144000" cy="1571636"/>
          </a:xfrm>
          <a:prstGeom prst="rect">
            <a:avLst/>
          </a:prstGeom>
          <a:solidFill>
            <a:srgbClr val="FFFFFF">
              <a:alpha val="9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083188"/>
          </a:xfrm>
        </p:spPr>
        <p:txBody>
          <a:bodyPr>
            <a:normAutofit/>
          </a:bodyPr>
          <a:lstStyle/>
          <a:p>
            <a:pPr algn="l"/>
            <a:r>
              <a:rPr lang="pt-BR" sz="48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Aula 4</a:t>
            </a:r>
            <a:br>
              <a:rPr lang="pt-BR" sz="48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pt-BR" sz="480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/>
            </a:r>
            <a:br>
              <a:rPr lang="pt-BR" sz="4800" kern="1200" dirty="0" smtClean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pt-BR" sz="4800" b="1" kern="1200" dirty="0" smtClean="0">
                <a:solidFill>
                  <a:srgbClr val="E46C0A"/>
                </a:solidFill>
                <a:latin typeface="+mj-lt"/>
                <a:ea typeface="+mj-ea"/>
                <a:cs typeface="+mj-cs"/>
              </a:rPr>
              <a:t>Avaliando o que foi criado</a:t>
            </a:r>
            <a:endParaRPr lang="pt-BR" sz="6600" b="1" dirty="0">
              <a:solidFill>
                <a:srgbClr val="E46C0A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1472" y="4697094"/>
            <a:ext cx="807249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dirty="0" smtClean="0">
                <a:solidFill>
                  <a:schemeClr val="bg1"/>
                </a:solidFill>
              </a:rPr>
              <a:t>Como verificar a qualidade da experiência do usuário</a:t>
            </a:r>
            <a:endParaRPr lang="pt-BR" sz="4400" dirty="0">
              <a:solidFill>
                <a:schemeClr val="bg1"/>
              </a:solidFill>
            </a:endParaRPr>
          </a:p>
        </p:txBody>
      </p:sp>
      <p:sp>
        <p:nvSpPr>
          <p:cNvPr id="7" name="L-Shape 6"/>
          <p:cNvSpPr/>
          <p:nvPr/>
        </p:nvSpPr>
        <p:spPr>
          <a:xfrm rot="18538028">
            <a:off x="7536807" y="2897228"/>
            <a:ext cx="1887670" cy="989541"/>
          </a:xfrm>
          <a:prstGeom prst="corner">
            <a:avLst>
              <a:gd name="adj1" fmla="val 50090"/>
              <a:gd name="adj2" fmla="val 50000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FF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sz="4800" b="1" dirty="0" smtClean="0">
                <a:solidFill>
                  <a:srgbClr val="C00000"/>
                </a:solidFill>
              </a:rPr>
              <a:t>Chegamos ao fim da disciplina!</a:t>
            </a:r>
            <a:r>
              <a:rPr lang="pt-BR" dirty="0" smtClean="0"/>
              <a:t/>
            </a:r>
            <a:br>
              <a:rPr lang="pt-BR" dirty="0" smtClean="0"/>
            </a:br>
            <a:r>
              <a:rPr lang="pt-BR" sz="3600" dirty="0" smtClean="0"/>
              <a:t>Obrigado pelo tempo e esforço</a:t>
            </a:r>
            <a:r>
              <a:rPr lang="pt-BR" sz="3600" baseline="0" dirty="0" smtClean="0"/>
              <a:t>.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00"/>
            </a:gs>
            <a:gs pos="100000">
              <a:srgbClr val="FFCC0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00034" y="1857364"/>
            <a:ext cx="8215370" cy="2857520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</a:pP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Processo de desenvolvimento da </a:t>
            </a:r>
            <a:r>
              <a:rPr lang="pt-BR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pt-BR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pt-BR" sz="6700" b="1" dirty="0" smtClean="0">
                <a:solidFill>
                  <a:srgbClr val="C00000"/>
                </a:solidFill>
              </a:rPr>
              <a:t>experiência do usuário</a:t>
            </a:r>
            <a:endParaRPr lang="pt-BR" b="1" dirty="0">
              <a:solidFill>
                <a:srgbClr val="C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1472" y="5643578"/>
            <a:ext cx="31305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b="1" dirty="0" smtClean="0">
                <a:solidFill>
                  <a:srgbClr val="000000"/>
                </a:solidFill>
              </a:rPr>
              <a:t>Recapitulando... </a:t>
            </a:r>
            <a:endParaRPr lang="pt-BR" sz="32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-12032" y="0"/>
            <a:ext cx="9156032" cy="1214422"/>
          </a:xfrm>
          <a:noFill/>
        </p:spPr>
        <p:txBody>
          <a:bodyPr>
            <a:normAutofit/>
          </a:bodyPr>
          <a:lstStyle/>
          <a:p>
            <a:r>
              <a:rPr lang="pt-BR" sz="4000" dirty="0" smtClean="0">
                <a:solidFill>
                  <a:srgbClr val="000000"/>
                </a:solidFill>
              </a:rPr>
              <a:t>  Um processo cíclico e evolutivo</a:t>
            </a:r>
            <a:endParaRPr lang="pt-BR" sz="4000" dirty="0">
              <a:solidFill>
                <a:srgbClr val="000000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0" y="5643578"/>
            <a:ext cx="9144000" cy="1035491"/>
          </a:xfrm>
          <a:prstGeom prst="rightArrow">
            <a:avLst>
              <a:gd name="adj1" fmla="val 64971"/>
              <a:gd name="adj2" fmla="val 31951"/>
            </a:avLst>
          </a:prstGeom>
          <a:solidFill>
            <a:srgbClr val="CC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Oval 4"/>
          <p:cNvSpPr/>
          <p:nvPr/>
        </p:nvSpPr>
        <p:spPr>
          <a:xfrm>
            <a:off x="2285984" y="1714488"/>
            <a:ext cx="4572032" cy="4572032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Box 6"/>
          <p:cNvSpPr txBox="1"/>
          <p:nvPr/>
        </p:nvSpPr>
        <p:spPr>
          <a:xfrm>
            <a:off x="428596" y="5988626"/>
            <a:ext cx="178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Conceito</a:t>
            </a:r>
            <a:endParaRPr lang="pt-BR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786446" y="6000768"/>
            <a:ext cx="3000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 smtClean="0"/>
              <a:t>Produto (experiência) Final</a:t>
            </a:r>
            <a:endParaRPr lang="pt-BR" b="1" dirty="0"/>
          </a:p>
        </p:txBody>
      </p:sp>
      <p:sp>
        <p:nvSpPr>
          <p:cNvPr id="12" name="Oval 11"/>
          <p:cNvSpPr/>
          <p:nvPr/>
        </p:nvSpPr>
        <p:spPr>
          <a:xfrm>
            <a:off x="2000232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Oval 13"/>
          <p:cNvSpPr/>
          <p:nvPr/>
        </p:nvSpPr>
        <p:spPr>
          <a:xfrm>
            <a:off x="1214414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Oval 14"/>
          <p:cNvSpPr/>
          <p:nvPr/>
        </p:nvSpPr>
        <p:spPr>
          <a:xfrm>
            <a:off x="428596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Oval 15"/>
          <p:cNvSpPr/>
          <p:nvPr/>
        </p:nvSpPr>
        <p:spPr>
          <a:xfrm>
            <a:off x="7929586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16"/>
          <p:cNvSpPr/>
          <p:nvPr/>
        </p:nvSpPr>
        <p:spPr>
          <a:xfrm>
            <a:off x="7143768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Oval 17"/>
          <p:cNvSpPr/>
          <p:nvPr/>
        </p:nvSpPr>
        <p:spPr>
          <a:xfrm>
            <a:off x="6357950" y="5143512"/>
            <a:ext cx="776294" cy="776294"/>
          </a:xfrm>
          <a:prstGeom prst="ellipse">
            <a:avLst/>
          </a:prstGeom>
          <a:solidFill>
            <a:schemeClr val="tx2">
              <a:lumMod val="75000"/>
              <a:alpha val="7882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</p:nvPr>
        </p:nvGraphicFramePr>
        <p:xfrm>
          <a:off x="2364137" y="1142984"/>
          <a:ext cx="4415726" cy="5072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Arrow 9"/>
          <p:cNvSpPr/>
          <p:nvPr/>
        </p:nvSpPr>
        <p:spPr>
          <a:xfrm>
            <a:off x="0" y="4214818"/>
            <a:ext cx="2500298" cy="1000132"/>
          </a:xfrm>
          <a:prstGeom prst="rightArrow">
            <a:avLst>
              <a:gd name="adj1" fmla="val 62030"/>
              <a:gd name="adj2" fmla="val 4274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 smtClean="0"/>
              <a:t>Aula de hoje</a:t>
            </a:r>
            <a:endParaRPr lang="pt-BR" sz="2400" b="1" dirty="0"/>
          </a:p>
        </p:txBody>
      </p:sp>
      <p:graphicFrame>
        <p:nvGraphicFramePr>
          <p:cNvPr id="12" name="Content Placeholder 3"/>
          <p:cNvGraphicFramePr>
            <a:graphicFrameLocks noGrp="1"/>
          </p:cNvGraphicFramePr>
          <p:nvPr>
            <p:ph sz="half" idx="1"/>
          </p:nvPr>
        </p:nvGraphicFramePr>
        <p:xfrm>
          <a:off x="2364137" y="1142984"/>
          <a:ext cx="4415726" cy="50720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pt-BR" sz="9600" b="1" dirty="0" smtClean="0">
                <a:solidFill>
                  <a:schemeClr val="bg1"/>
                </a:solidFill>
              </a:rPr>
              <a:t>Como avaliar a experiência do usuário?</a:t>
            </a:r>
            <a:endParaRPr lang="pt-BR" sz="7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1102" y="4060852"/>
            <a:ext cx="6574302" cy="1725602"/>
          </a:xfrm>
        </p:spPr>
        <p:txBody>
          <a:bodyPr>
            <a:noAutofit/>
          </a:bodyPr>
          <a:lstStyle/>
          <a:p>
            <a:pPr algn="l"/>
            <a:r>
              <a:rPr lang="pt-BR" dirty="0" smtClean="0">
                <a:solidFill>
                  <a:schemeClr val="bg1"/>
                </a:solidFill>
              </a:rPr>
              <a:t>No contexto da experiência, </a:t>
            </a:r>
            <a:r>
              <a:rPr lang="pt-BR" b="1" dirty="0" smtClean="0">
                <a:solidFill>
                  <a:srgbClr val="FFFF00"/>
                </a:solidFill>
              </a:rPr>
              <a:t>avaliamos</a:t>
            </a:r>
            <a:r>
              <a:rPr lang="pt-BR" dirty="0" smtClean="0">
                <a:solidFill>
                  <a:schemeClr val="bg1"/>
                </a:solidFill>
              </a:rPr>
              <a:t> o que está ao nosso controle, ou seja...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-428660" y="1285860"/>
            <a:ext cx="2143140" cy="1071570"/>
          </a:xfrm>
          <a:prstGeom prst="round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360000" rtlCol="0" anchor="ctr"/>
          <a:lstStyle/>
          <a:p>
            <a:pPr algn="r"/>
            <a:r>
              <a:rPr lang="pt-BR" sz="6000" dirty="0" smtClean="0">
                <a:solidFill>
                  <a:srgbClr val="C00000"/>
                </a:solidFill>
              </a:rPr>
              <a:t>1</a:t>
            </a:r>
            <a:endParaRPr lang="pt-BR" sz="6000" dirty="0">
              <a:solidFill>
                <a:srgbClr val="C00000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3108" y="1071546"/>
            <a:ext cx="6429420" cy="2286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pt-BR" sz="4400" dirty="0" smtClean="0">
                <a:solidFill>
                  <a:schemeClr val="bg1"/>
                </a:solidFill>
              </a:rPr>
              <a:t>Identificamos os elementos da experiência e como se relacionam entre si.</a:t>
            </a:r>
            <a:endParaRPr kumimoji="0" lang="pt-BR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-357222" y="3929066"/>
            <a:ext cx="2143140" cy="1071570"/>
          </a:xfrm>
          <a:prstGeom prst="roundRect">
            <a:avLst/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360000" rtlCol="0" anchor="ctr"/>
          <a:lstStyle/>
          <a:p>
            <a:pPr algn="r"/>
            <a:r>
              <a:rPr lang="pt-BR" sz="6000" dirty="0" smtClean="0">
                <a:solidFill>
                  <a:srgbClr val="C00000"/>
                </a:solidFill>
              </a:rPr>
              <a:t>2</a:t>
            </a:r>
            <a:endParaRPr lang="pt-BR" sz="60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6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-32" y="3714752"/>
            <a:ext cx="7500926" cy="1214446"/>
          </a:xfrm>
          <a:prstGeom prst="rect">
            <a:avLst/>
          </a:prstGeom>
          <a:solidFill>
            <a:srgbClr val="C00000">
              <a:alpha val="92000"/>
            </a:srgbClr>
          </a:solidFill>
        </p:spPr>
        <p:txBody>
          <a:bodyPr vert="horz" lIns="180000" tIns="180000" rIns="360000" bIns="180000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4400" b="1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Os ar</a:t>
            </a:r>
            <a:r>
              <a:rPr kumimoji="0" lang="pt-BR" sz="4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tefatos</a:t>
            </a:r>
            <a:r>
              <a:rPr kumimoji="0" lang="pt-BR" sz="44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que produzimos</a:t>
            </a:r>
            <a:endParaRPr kumimoji="0" lang="pt-BR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3893</TotalTime>
  <Words>481</Words>
  <Application>Microsoft Office PowerPoint</Application>
  <PresentationFormat>Apresentação na tela (4:3)</PresentationFormat>
  <Paragraphs>136</Paragraphs>
  <Slides>30</Slides>
  <Notes>30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1" baseType="lpstr">
      <vt:lpstr>Office Theme</vt:lpstr>
      <vt:lpstr>Projeto de Interfaces</vt:lpstr>
      <vt:lpstr>Onde estamos</vt:lpstr>
      <vt:lpstr>Aula 4  Avaliando o que foi criado</vt:lpstr>
      <vt:lpstr>Processo de desenvolvimento da  experiência do usuário</vt:lpstr>
      <vt:lpstr>  Um processo cíclico e evolutivo</vt:lpstr>
      <vt:lpstr>Slide 6</vt:lpstr>
      <vt:lpstr>Como avaliar a experiência do usuário?</vt:lpstr>
      <vt:lpstr>No contexto da experiência, avaliamos o que está ao nosso controle, ou seja...</vt:lpstr>
      <vt:lpstr>Slide 9</vt:lpstr>
      <vt:lpstr>Relembrando os elementos de uma experiência</vt:lpstr>
      <vt:lpstr>Algumas das principais  formas de avaliação</vt:lpstr>
      <vt:lpstr>Pesquisas de Satisfação/opinião</vt:lpstr>
      <vt:lpstr>Slide 13</vt:lpstr>
      <vt:lpstr>Prós</vt:lpstr>
      <vt:lpstr>Contras</vt:lpstr>
      <vt:lpstr>Avaliação Heurística</vt:lpstr>
      <vt:lpstr>Consiste em submeter a interface de um determinado aplicativo à avaliação de alguns especialistas em usabilidade, conforme um conjunto previamente determinado de “bons princípios de usabilidade”. </vt:lpstr>
      <vt:lpstr>Heurísticas de Usabilidade</vt:lpstr>
      <vt:lpstr>Prós</vt:lpstr>
      <vt:lpstr>Contras</vt:lpstr>
      <vt:lpstr>Testes de usabilidade</vt:lpstr>
      <vt:lpstr>Um exemplo de laboratório de testes de usabilidade</vt:lpstr>
      <vt:lpstr>Prós</vt:lpstr>
      <vt:lpstr>Contras</vt:lpstr>
      <vt:lpstr>Uma avaliação completa utilizaria um mix de técnicas...</vt:lpstr>
      <vt:lpstr>...Não esquecendo de avaliar o artefato  em suas 4 dimensões!</vt:lpstr>
      <vt:lpstr>       Voltemos a trabalhar em equipe!</vt:lpstr>
      <vt:lpstr>Para o sistema proposto...</vt:lpstr>
      <vt:lpstr>Vale ATÉ 3 pontos para compor a nota final.   O melhor trabalho ganha 4 pontos.</vt:lpstr>
      <vt:lpstr>Chegamos ao fim da disciplina! Obrigado pelo tempo e esforço.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berg</dc:creator>
  <cp:lastModifiedBy>rosemberg</cp:lastModifiedBy>
  <cp:revision>754</cp:revision>
  <dcterms:created xsi:type="dcterms:W3CDTF">2009-05-22T01:49:35Z</dcterms:created>
  <dcterms:modified xsi:type="dcterms:W3CDTF">2009-06-03T21:40:29Z</dcterms:modified>
</cp:coreProperties>
</file>